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56" r:id="rId2"/>
    <p:sldId id="257" r:id="rId3"/>
    <p:sldId id="286" r:id="rId4"/>
    <p:sldId id="258" r:id="rId5"/>
    <p:sldId id="282" r:id="rId6"/>
    <p:sldId id="291" r:id="rId7"/>
    <p:sldId id="292" r:id="rId8"/>
    <p:sldId id="27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p:scale>
          <a:sx n="131" d="100"/>
          <a:sy n="131" d="100"/>
        </p:scale>
        <p:origin x="120" y="37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2" d="100"/>
          <a:sy n="112" d="100"/>
        </p:scale>
        <p:origin x="368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35617E-E4E8-4D4E-88D8-D738EBF20D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32CA286-796E-4E54-9F1D-69421E7268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D05277-6F14-4B0A-BCBD-543C9E6B9DFD}" type="datetimeFigureOut">
              <a:rPr lang="en-US" smtClean="0"/>
              <a:t>5/2/2024</a:t>
            </a:fld>
            <a:endParaRPr lang="en-US"/>
          </a:p>
        </p:txBody>
      </p:sp>
      <p:sp>
        <p:nvSpPr>
          <p:cNvPr id="4" name="Footer Placeholder 3">
            <a:extLst>
              <a:ext uri="{FF2B5EF4-FFF2-40B4-BE49-F238E27FC236}">
                <a16:creationId xmlns:a16="http://schemas.microsoft.com/office/drawing/2014/main" id="{68FBFCB2-E348-4724-B4CB-419AF0EB45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40CA81-7325-4D2A-99BB-DB1341C8A6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A06734-C80F-459F-BA41-9BEAFD830B89}" type="slidenum">
              <a:rPr lang="en-US" smtClean="0"/>
              <a:t>‹#›</a:t>
            </a:fld>
            <a:endParaRPr lang="en-US"/>
          </a:p>
        </p:txBody>
      </p:sp>
    </p:spTree>
    <p:extLst>
      <p:ext uri="{BB962C8B-B14F-4D97-AF65-F5344CB8AC3E}">
        <p14:creationId xmlns:p14="http://schemas.microsoft.com/office/powerpoint/2010/main" val="2170346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4ADA0-E118-E746-ADB3-0DB0CC06FAFA}"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64396D-9CFE-4F4F-B318-69732BACADB1}" type="slidenum">
              <a:rPr lang="en-US" smtClean="0"/>
              <a:t>‹#›</a:t>
            </a:fld>
            <a:endParaRPr lang="en-US"/>
          </a:p>
        </p:txBody>
      </p:sp>
    </p:spTree>
    <p:extLst>
      <p:ext uri="{BB962C8B-B14F-4D97-AF65-F5344CB8AC3E}">
        <p14:creationId xmlns:p14="http://schemas.microsoft.com/office/powerpoint/2010/main" val="30400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64396D-9CFE-4F4F-B318-69732BACADB1}" type="slidenum">
              <a:rPr lang="en-US" smtClean="0"/>
              <a:t>1</a:t>
            </a:fld>
            <a:endParaRPr lang="en-US"/>
          </a:p>
        </p:txBody>
      </p:sp>
    </p:spTree>
    <p:extLst>
      <p:ext uri="{BB962C8B-B14F-4D97-AF65-F5344CB8AC3E}">
        <p14:creationId xmlns:p14="http://schemas.microsoft.com/office/powerpoint/2010/main" val="120162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091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C60ACC1C-0E96-B3BD-E4FC-E82E20B67C6D}"/>
              </a:ext>
            </a:extLst>
          </p:cNvPr>
          <p:cNvSpPr>
            <a:spLocks noGrp="1"/>
          </p:cNvSpPr>
          <p:nvPr>
            <p:ph type="pic" sz="quarter" idx="15"/>
          </p:nvPr>
        </p:nvSpPr>
        <p:spPr>
          <a:xfrm>
            <a:off x="-12596366" y="0"/>
            <a:ext cx="7678535" cy="6858000"/>
          </a:xfrm>
          <a:custGeom>
            <a:avLst/>
            <a:gdLst>
              <a:gd name="connsiteX0" fmla="*/ 0 w 7678535"/>
              <a:gd name="connsiteY0" fmla="*/ 0 h 6858000"/>
              <a:gd name="connsiteX1" fmla="*/ 6183837 w 7678535"/>
              <a:gd name="connsiteY1" fmla="*/ 0 h 6858000"/>
              <a:gd name="connsiteX2" fmla="*/ 6306728 w 7678535"/>
              <a:gd name="connsiteY2" fmla="*/ 117166 h 6858000"/>
              <a:gd name="connsiteX3" fmla="*/ 7678535 w 7678535"/>
              <a:gd name="connsiteY3" fmla="*/ 3429000 h 6858000"/>
              <a:gd name="connsiteX4" fmla="*/ 6306728 w 7678535"/>
              <a:gd name="connsiteY4" fmla="*/ 6740834 h 6858000"/>
              <a:gd name="connsiteX5" fmla="*/ 6183837 w 7678535"/>
              <a:gd name="connsiteY5" fmla="*/ 6858000 h 6858000"/>
              <a:gd name="connsiteX6" fmla="*/ 0 w 767853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78535" h="6858000">
                <a:moveTo>
                  <a:pt x="0" y="0"/>
                </a:moveTo>
                <a:lnTo>
                  <a:pt x="6183837" y="0"/>
                </a:lnTo>
                <a:lnTo>
                  <a:pt x="6306728" y="117166"/>
                </a:lnTo>
                <a:cubicBezTo>
                  <a:pt x="7154301" y="964738"/>
                  <a:pt x="7678535" y="2135649"/>
                  <a:pt x="7678535" y="3429000"/>
                </a:cubicBezTo>
                <a:cubicBezTo>
                  <a:pt x="7678535" y="4722352"/>
                  <a:pt x="7154301" y="5893262"/>
                  <a:pt x="6306728" y="6740834"/>
                </a:cubicBezTo>
                <a:lnTo>
                  <a:pt x="6183837" y="6858000"/>
                </a:lnTo>
                <a:lnTo>
                  <a:pt x="0" y="6858000"/>
                </a:lnTo>
                <a:close/>
              </a:path>
            </a:pathLst>
          </a:custGeom>
        </p:spPr>
        <p:txBody>
          <a:bodyPr wrap="square">
            <a:noAutofit/>
          </a:bodyPr>
          <a:lstStyle/>
          <a:p>
            <a:endParaRPr lang="en-US"/>
          </a:p>
        </p:txBody>
      </p:sp>
      <p:sp>
        <p:nvSpPr>
          <p:cNvPr id="5" name="Picture Placeholder 4">
            <a:extLst>
              <a:ext uri="{FF2B5EF4-FFF2-40B4-BE49-F238E27FC236}">
                <a16:creationId xmlns:a16="http://schemas.microsoft.com/office/drawing/2014/main" id="{AF357748-551A-F604-0A05-223D0C0C1054}"/>
              </a:ext>
            </a:extLst>
          </p:cNvPr>
          <p:cNvSpPr>
            <a:spLocks noGrp="1"/>
          </p:cNvSpPr>
          <p:nvPr>
            <p:ph type="pic" sz="quarter" idx="10"/>
          </p:nvPr>
        </p:nvSpPr>
        <p:spPr>
          <a:xfrm>
            <a:off x="6457950" y="989351"/>
            <a:ext cx="4910147" cy="4878040"/>
          </a:xfrm>
          <a:prstGeom prst="roundRect">
            <a:avLst>
              <a:gd name="adj" fmla="val 7294"/>
            </a:avLst>
          </a:prstGeom>
        </p:spPr>
        <p:txBody>
          <a:bodyPr wrap="square">
            <a:noAutofit/>
          </a:bodyPr>
          <a:lstStyle/>
          <a:p>
            <a:endParaRPr lang="en-US" dirty="0"/>
          </a:p>
        </p:txBody>
      </p:sp>
      <p:sp>
        <p:nvSpPr>
          <p:cNvPr id="6" name="Freeform 5">
            <a:extLst>
              <a:ext uri="{FF2B5EF4-FFF2-40B4-BE49-F238E27FC236}">
                <a16:creationId xmlns:a16="http://schemas.microsoft.com/office/drawing/2014/main" id="{C8B0D60E-DA81-A9E6-9AAC-AB811C45F914}"/>
              </a:ext>
            </a:extLst>
          </p:cNvPr>
          <p:cNvSpPr/>
          <p:nvPr userDrawn="1"/>
        </p:nvSpPr>
        <p:spPr>
          <a:xfrm>
            <a:off x="-12596366" y="0"/>
            <a:ext cx="7678535" cy="6858000"/>
          </a:xfrm>
          <a:custGeom>
            <a:avLst/>
            <a:gdLst>
              <a:gd name="connsiteX0" fmla="*/ 0 w 7678535"/>
              <a:gd name="connsiteY0" fmla="*/ 0 h 6858000"/>
              <a:gd name="connsiteX1" fmla="*/ 6183837 w 7678535"/>
              <a:gd name="connsiteY1" fmla="*/ 0 h 6858000"/>
              <a:gd name="connsiteX2" fmla="*/ 6306728 w 7678535"/>
              <a:gd name="connsiteY2" fmla="*/ 117166 h 6858000"/>
              <a:gd name="connsiteX3" fmla="*/ 7678535 w 7678535"/>
              <a:gd name="connsiteY3" fmla="*/ 3429000 h 6858000"/>
              <a:gd name="connsiteX4" fmla="*/ 6306728 w 7678535"/>
              <a:gd name="connsiteY4" fmla="*/ 6740834 h 6858000"/>
              <a:gd name="connsiteX5" fmla="*/ 6183837 w 7678535"/>
              <a:gd name="connsiteY5" fmla="*/ 6858000 h 6858000"/>
              <a:gd name="connsiteX6" fmla="*/ 0 w 767853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78535" h="6858000">
                <a:moveTo>
                  <a:pt x="0" y="0"/>
                </a:moveTo>
                <a:lnTo>
                  <a:pt x="6183837" y="0"/>
                </a:lnTo>
                <a:lnTo>
                  <a:pt x="6306728" y="117166"/>
                </a:lnTo>
                <a:cubicBezTo>
                  <a:pt x="7154301" y="964738"/>
                  <a:pt x="7678535" y="2135649"/>
                  <a:pt x="7678535" y="3429000"/>
                </a:cubicBezTo>
                <a:cubicBezTo>
                  <a:pt x="7678535" y="4722352"/>
                  <a:pt x="7154301" y="5893262"/>
                  <a:pt x="6306728" y="6740834"/>
                </a:cubicBezTo>
                <a:lnTo>
                  <a:pt x="6183837" y="6858000"/>
                </a:lnTo>
                <a:lnTo>
                  <a:pt x="0" y="6858000"/>
                </a:lnTo>
                <a:close/>
              </a:path>
            </a:pathLst>
          </a:custGeom>
          <a:gradFill>
            <a:gsLst>
              <a:gs pos="37000">
                <a:schemeClr val="accent4">
                  <a:alpha val="92000"/>
                </a:schemeClr>
              </a:gs>
              <a:gs pos="100000">
                <a:schemeClr val="accent5">
                  <a:alpha val="64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90502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E09520-926E-E58E-3B1F-1563F4A157D8}"/>
              </a:ext>
            </a:extLst>
          </p:cNvPr>
          <p:cNvSpPr>
            <a:spLocks noGrp="1"/>
          </p:cNvSpPr>
          <p:nvPr>
            <p:ph type="pic" sz="quarter" idx="10"/>
          </p:nvPr>
        </p:nvSpPr>
        <p:spPr>
          <a:xfrm>
            <a:off x="823904" y="989351"/>
            <a:ext cx="10544194" cy="2633080"/>
          </a:xfrm>
          <a:prstGeom prst="roundRect">
            <a:avLst>
              <a:gd name="adj" fmla="val 11619"/>
            </a:avLst>
          </a:prstGeom>
        </p:spPr>
        <p:txBody>
          <a:bodyPr wrap="square">
            <a:noAutofit/>
          </a:bodyPr>
          <a:lstStyle/>
          <a:p>
            <a:endParaRPr lang="en-US" dirty="0"/>
          </a:p>
        </p:txBody>
      </p:sp>
    </p:spTree>
    <p:extLst>
      <p:ext uri="{BB962C8B-B14F-4D97-AF65-F5344CB8AC3E}">
        <p14:creationId xmlns:p14="http://schemas.microsoft.com/office/powerpoint/2010/main" val="2483620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D032F06-0CBA-A80F-0CC5-DF1C7C35306E}"/>
              </a:ext>
            </a:extLst>
          </p:cNvPr>
          <p:cNvSpPr>
            <a:spLocks noGrp="1"/>
          </p:cNvSpPr>
          <p:nvPr>
            <p:ph type="pic" sz="quarter" idx="11"/>
          </p:nvPr>
        </p:nvSpPr>
        <p:spPr>
          <a:xfrm>
            <a:off x="823904" y="3235569"/>
            <a:ext cx="10544194" cy="2633080"/>
          </a:xfrm>
          <a:prstGeom prst="roundRect">
            <a:avLst>
              <a:gd name="adj" fmla="val 11619"/>
            </a:avLst>
          </a:prstGeom>
        </p:spPr>
        <p:txBody>
          <a:bodyPr wrap="square">
            <a:noAutofit/>
          </a:bodyPr>
          <a:lstStyle/>
          <a:p>
            <a:endParaRPr lang="en-US" dirty="0"/>
          </a:p>
        </p:txBody>
      </p:sp>
      <p:sp>
        <p:nvSpPr>
          <p:cNvPr id="6" name="Picture Placeholder 5">
            <a:extLst>
              <a:ext uri="{FF2B5EF4-FFF2-40B4-BE49-F238E27FC236}">
                <a16:creationId xmlns:a16="http://schemas.microsoft.com/office/drawing/2014/main" id="{7E163771-94B0-66FC-A949-858897EE9FAD}"/>
              </a:ext>
            </a:extLst>
          </p:cNvPr>
          <p:cNvSpPr>
            <a:spLocks noGrp="1"/>
          </p:cNvSpPr>
          <p:nvPr>
            <p:ph type="pic" sz="quarter" idx="10"/>
          </p:nvPr>
        </p:nvSpPr>
        <p:spPr>
          <a:xfrm>
            <a:off x="593746" y="7462685"/>
            <a:ext cx="6216379" cy="6592529"/>
          </a:xfrm>
          <a:custGeom>
            <a:avLst/>
            <a:gdLst>
              <a:gd name="connsiteX0" fmla="*/ 0 w 6216379"/>
              <a:gd name="connsiteY0" fmla="*/ 0 h 6592529"/>
              <a:gd name="connsiteX1" fmla="*/ 6216379 w 6216379"/>
              <a:gd name="connsiteY1" fmla="*/ 0 h 6592529"/>
              <a:gd name="connsiteX2" fmla="*/ 6216379 w 6216379"/>
              <a:gd name="connsiteY2" fmla="*/ 6592529 h 6592529"/>
              <a:gd name="connsiteX3" fmla="*/ 0 w 6216379"/>
              <a:gd name="connsiteY3" fmla="*/ 6592529 h 6592529"/>
            </a:gdLst>
            <a:ahLst/>
            <a:cxnLst>
              <a:cxn ang="0">
                <a:pos x="connsiteX0" y="connsiteY0"/>
              </a:cxn>
              <a:cxn ang="0">
                <a:pos x="connsiteX1" y="connsiteY1"/>
              </a:cxn>
              <a:cxn ang="0">
                <a:pos x="connsiteX2" y="connsiteY2"/>
              </a:cxn>
              <a:cxn ang="0">
                <a:pos x="connsiteX3" y="connsiteY3"/>
              </a:cxn>
            </a:cxnLst>
            <a:rect l="l" t="t" r="r" b="b"/>
            <a:pathLst>
              <a:path w="6216379" h="6592529">
                <a:moveTo>
                  <a:pt x="0" y="0"/>
                </a:moveTo>
                <a:lnTo>
                  <a:pt x="6216379" y="0"/>
                </a:lnTo>
                <a:lnTo>
                  <a:pt x="6216379" y="6592529"/>
                </a:lnTo>
                <a:lnTo>
                  <a:pt x="0" y="6592529"/>
                </a:lnTo>
                <a:close/>
              </a:path>
            </a:pathLst>
          </a:custGeom>
        </p:spPr>
        <p:txBody>
          <a:bodyPr wrap="square">
            <a:noAutofit/>
          </a:bodyPr>
          <a:lstStyle/>
          <a:p>
            <a:endParaRPr lang="en-US"/>
          </a:p>
        </p:txBody>
      </p:sp>
    </p:spTree>
    <p:extLst>
      <p:ext uri="{BB962C8B-B14F-4D97-AF65-F5344CB8AC3E}">
        <p14:creationId xmlns:p14="http://schemas.microsoft.com/office/powerpoint/2010/main" val="3874621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3E4E577-9C14-7E0C-6A99-B86F3ACBEE77}"/>
              </a:ext>
            </a:extLst>
          </p:cNvPr>
          <p:cNvSpPr>
            <a:spLocks noGrp="1"/>
          </p:cNvSpPr>
          <p:nvPr>
            <p:ph type="pic" sz="quarter" idx="10"/>
          </p:nvPr>
        </p:nvSpPr>
        <p:spPr>
          <a:xfrm>
            <a:off x="593746" y="265472"/>
            <a:ext cx="6216379" cy="6592529"/>
          </a:xfrm>
          <a:custGeom>
            <a:avLst/>
            <a:gdLst>
              <a:gd name="connsiteX0" fmla="*/ 0 w 6216379"/>
              <a:gd name="connsiteY0" fmla="*/ 0 h 6592529"/>
              <a:gd name="connsiteX1" fmla="*/ 6216379 w 6216379"/>
              <a:gd name="connsiteY1" fmla="*/ 0 h 6592529"/>
              <a:gd name="connsiteX2" fmla="*/ 6216379 w 6216379"/>
              <a:gd name="connsiteY2" fmla="*/ 6592529 h 6592529"/>
              <a:gd name="connsiteX3" fmla="*/ 0 w 6216379"/>
              <a:gd name="connsiteY3" fmla="*/ 6592529 h 6592529"/>
            </a:gdLst>
            <a:ahLst/>
            <a:cxnLst>
              <a:cxn ang="0">
                <a:pos x="connsiteX0" y="connsiteY0"/>
              </a:cxn>
              <a:cxn ang="0">
                <a:pos x="connsiteX1" y="connsiteY1"/>
              </a:cxn>
              <a:cxn ang="0">
                <a:pos x="connsiteX2" y="connsiteY2"/>
              </a:cxn>
              <a:cxn ang="0">
                <a:pos x="connsiteX3" y="connsiteY3"/>
              </a:cxn>
            </a:cxnLst>
            <a:rect l="l" t="t" r="r" b="b"/>
            <a:pathLst>
              <a:path w="6216379" h="6592529">
                <a:moveTo>
                  <a:pt x="0" y="0"/>
                </a:moveTo>
                <a:lnTo>
                  <a:pt x="6216379" y="0"/>
                </a:lnTo>
                <a:lnTo>
                  <a:pt x="6216379" y="6592529"/>
                </a:lnTo>
                <a:lnTo>
                  <a:pt x="0" y="6592529"/>
                </a:lnTo>
                <a:close/>
              </a:path>
            </a:pathLst>
          </a:custGeom>
        </p:spPr>
        <p:txBody>
          <a:bodyPr wrap="square">
            <a:noAutofit/>
          </a:bodyPr>
          <a:lstStyle/>
          <a:p>
            <a:endParaRPr lang="en-US"/>
          </a:p>
        </p:txBody>
      </p:sp>
      <p:sp>
        <p:nvSpPr>
          <p:cNvPr id="6" name="Picture Placeholder 5">
            <a:extLst>
              <a:ext uri="{FF2B5EF4-FFF2-40B4-BE49-F238E27FC236}">
                <a16:creationId xmlns:a16="http://schemas.microsoft.com/office/drawing/2014/main" id="{C79FB6F4-4C5B-3D91-59F1-E379BB2BAF83}"/>
              </a:ext>
            </a:extLst>
          </p:cNvPr>
          <p:cNvSpPr>
            <a:spLocks noGrp="1"/>
          </p:cNvSpPr>
          <p:nvPr>
            <p:ph type="pic" sz="quarter" idx="11"/>
          </p:nvPr>
        </p:nvSpPr>
        <p:spPr>
          <a:xfrm>
            <a:off x="1142777" y="9140126"/>
            <a:ext cx="1589400" cy="15894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a:p>
        </p:txBody>
      </p:sp>
      <p:sp>
        <p:nvSpPr>
          <p:cNvPr id="7" name="Picture Placeholder 6">
            <a:extLst>
              <a:ext uri="{FF2B5EF4-FFF2-40B4-BE49-F238E27FC236}">
                <a16:creationId xmlns:a16="http://schemas.microsoft.com/office/drawing/2014/main" id="{42B723DE-B978-F246-230A-2687BDB0120C}"/>
              </a:ext>
            </a:extLst>
          </p:cNvPr>
          <p:cNvSpPr>
            <a:spLocks noGrp="1"/>
          </p:cNvSpPr>
          <p:nvPr>
            <p:ph type="pic" sz="quarter" idx="12"/>
          </p:nvPr>
        </p:nvSpPr>
        <p:spPr>
          <a:xfrm>
            <a:off x="3915127" y="10171912"/>
            <a:ext cx="1589400" cy="15894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a:p>
        </p:txBody>
      </p:sp>
      <p:sp>
        <p:nvSpPr>
          <p:cNvPr id="8" name="Picture Placeholder 7">
            <a:extLst>
              <a:ext uri="{FF2B5EF4-FFF2-40B4-BE49-F238E27FC236}">
                <a16:creationId xmlns:a16="http://schemas.microsoft.com/office/drawing/2014/main" id="{8C5E2A0B-B8A4-1BFF-4937-A7A5E967E0D6}"/>
              </a:ext>
            </a:extLst>
          </p:cNvPr>
          <p:cNvSpPr>
            <a:spLocks noGrp="1"/>
          </p:cNvSpPr>
          <p:nvPr>
            <p:ph type="pic" sz="quarter" idx="13"/>
          </p:nvPr>
        </p:nvSpPr>
        <p:spPr>
          <a:xfrm>
            <a:off x="6687477" y="11265543"/>
            <a:ext cx="1589400" cy="15894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a:p>
        </p:txBody>
      </p:sp>
      <p:sp>
        <p:nvSpPr>
          <p:cNvPr id="9" name="Picture Placeholder 8">
            <a:extLst>
              <a:ext uri="{FF2B5EF4-FFF2-40B4-BE49-F238E27FC236}">
                <a16:creationId xmlns:a16="http://schemas.microsoft.com/office/drawing/2014/main" id="{6D7DA36B-69EB-DBFA-74B4-35E1EDD8734B}"/>
              </a:ext>
            </a:extLst>
          </p:cNvPr>
          <p:cNvSpPr>
            <a:spLocks noGrp="1"/>
          </p:cNvSpPr>
          <p:nvPr>
            <p:ph type="pic" sz="quarter" idx="14"/>
          </p:nvPr>
        </p:nvSpPr>
        <p:spPr>
          <a:xfrm>
            <a:off x="9459826" y="12310361"/>
            <a:ext cx="1589400" cy="15894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3801756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D0B7B99-793C-C8BB-740A-7F1306EA6B49}"/>
              </a:ext>
            </a:extLst>
          </p:cNvPr>
          <p:cNvSpPr>
            <a:spLocks noGrp="1"/>
          </p:cNvSpPr>
          <p:nvPr>
            <p:ph type="pic" sz="quarter" idx="10"/>
          </p:nvPr>
        </p:nvSpPr>
        <p:spPr>
          <a:xfrm>
            <a:off x="1142777" y="1906642"/>
            <a:ext cx="1589400" cy="15894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a:p>
        </p:txBody>
      </p:sp>
      <p:sp>
        <p:nvSpPr>
          <p:cNvPr id="9" name="Picture Placeholder 8">
            <a:extLst>
              <a:ext uri="{FF2B5EF4-FFF2-40B4-BE49-F238E27FC236}">
                <a16:creationId xmlns:a16="http://schemas.microsoft.com/office/drawing/2014/main" id="{75C60CCE-B2DA-5338-A546-0C69846A205A}"/>
              </a:ext>
            </a:extLst>
          </p:cNvPr>
          <p:cNvSpPr>
            <a:spLocks noGrp="1"/>
          </p:cNvSpPr>
          <p:nvPr>
            <p:ph type="pic" sz="quarter" idx="11"/>
          </p:nvPr>
        </p:nvSpPr>
        <p:spPr>
          <a:xfrm>
            <a:off x="3915127" y="1906642"/>
            <a:ext cx="1589400" cy="15894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
        <p:nvSpPr>
          <p:cNvPr id="10" name="Picture Placeholder 9">
            <a:extLst>
              <a:ext uri="{FF2B5EF4-FFF2-40B4-BE49-F238E27FC236}">
                <a16:creationId xmlns:a16="http://schemas.microsoft.com/office/drawing/2014/main" id="{DBC7F620-A17A-36E3-6473-56B244B744BE}"/>
              </a:ext>
            </a:extLst>
          </p:cNvPr>
          <p:cNvSpPr>
            <a:spLocks noGrp="1"/>
          </p:cNvSpPr>
          <p:nvPr>
            <p:ph type="pic" sz="quarter" idx="12"/>
          </p:nvPr>
        </p:nvSpPr>
        <p:spPr>
          <a:xfrm>
            <a:off x="6687477" y="1906642"/>
            <a:ext cx="1589400" cy="15894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id="{689BAE2D-8D4B-10B9-CA27-0A9DA08E31BE}"/>
              </a:ext>
            </a:extLst>
          </p:cNvPr>
          <p:cNvSpPr>
            <a:spLocks noGrp="1"/>
          </p:cNvSpPr>
          <p:nvPr>
            <p:ph type="pic" sz="quarter" idx="13"/>
          </p:nvPr>
        </p:nvSpPr>
        <p:spPr>
          <a:xfrm>
            <a:off x="9459826" y="1906642"/>
            <a:ext cx="1589400" cy="15894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1B40C1B0-D008-40BE-EEA9-1FC74DDC4BA5}"/>
              </a:ext>
            </a:extLst>
          </p:cNvPr>
          <p:cNvSpPr>
            <a:spLocks noGrp="1"/>
          </p:cNvSpPr>
          <p:nvPr>
            <p:ph type="pic" sz="quarter" idx="14"/>
          </p:nvPr>
        </p:nvSpPr>
        <p:spPr>
          <a:xfrm>
            <a:off x="13164789" y="1906642"/>
            <a:ext cx="1589400" cy="15894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572593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33A2464-41E0-2F96-0A40-8EEFC333BFA2}"/>
              </a:ext>
            </a:extLst>
          </p:cNvPr>
          <p:cNvSpPr>
            <a:spLocks noGrp="1"/>
          </p:cNvSpPr>
          <p:nvPr>
            <p:ph type="pic" sz="quarter" idx="11"/>
          </p:nvPr>
        </p:nvSpPr>
        <p:spPr>
          <a:xfrm>
            <a:off x="6837624" y="1790608"/>
            <a:ext cx="1686148" cy="1686148"/>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
        <p:nvSpPr>
          <p:cNvPr id="6" name="Picture Placeholder 5">
            <a:extLst>
              <a:ext uri="{FF2B5EF4-FFF2-40B4-BE49-F238E27FC236}">
                <a16:creationId xmlns:a16="http://schemas.microsoft.com/office/drawing/2014/main" id="{8913A54F-996F-DFA6-2089-41292965F5C2}"/>
              </a:ext>
            </a:extLst>
          </p:cNvPr>
          <p:cNvSpPr>
            <a:spLocks noGrp="1"/>
          </p:cNvSpPr>
          <p:nvPr>
            <p:ph type="pic" sz="quarter" idx="12"/>
          </p:nvPr>
        </p:nvSpPr>
        <p:spPr>
          <a:xfrm>
            <a:off x="1169445" y="1790608"/>
            <a:ext cx="1686148" cy="1686148"/>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
        <p:nvSpPr>
          <p:cNvPr id="7" name="Picture Placeholder 6">
            <a:extLst>
              <a:ext uri="{FF2B5EF4-FFF2-40B4-BE49-F238E27FC236}">
                <a16:creationId xmlns:a16="http://schemas.microsoft.com/office/drawing/2014/main" id="{9099B7F4-4D7E-98B5-9D77-824BA332D660}"/>
              </a:ext>
            </a:extLst>
          </p:cNvPr>
          <p:cNvSpPr>
            <a:spLocks noGrp="1"/>
          </p:cNvSpPr>
          <p:nvPr>
            <p:ph type="pic" sz="quarter" idx="13"/>
          </p:nvPr>
        </p:nvSpPr>
        <p:spPr>
          <a:xfrm>
            <a:off x="-4925740" y="1728130"/>
            <a:ext cx="3401740" cy="340174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
        <p:nvSpPr>
          <p:cNvPr id="8" name="Picture Placeholder 7">
            <a:extLst>
              <a:ext uri="{FF2B5EF4-FFF2-40B4-BE49-F238E27FC236}">
                <a16:creationId xmlns:a16="http://schemas.microsoft.com/office/drawing/2014/main" id="{E5E1ACEB-739A-C84F-BD70-701B8E788EE1}"/>
              </a:ext>
            </a:extLst>
          </p:cNvPr>
          <p:cNvSpPr>
            <a:spLocks noGrp="1"/>
          </p:cNvSpPr>
          <p:nvPr>
            <p:ph type="pic" sz="quarter" idx="14"/>
          </p:nvPr>
        </p:nvSpPr>
        <p:spPr>
          <a:xfrm>
            <a:off x="-803531" y="7661370"/>
            <a:ext cx="4940102" cy="4940102"/>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3715363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5D6E426-2763-991C-55BE-E64BBCAA8CE6}"/>
              </a:ext>
            </a:extLst>
          </p:cNvPr>
          <p:cNvSpPr>
            <a:spLocks noGrp="1"/>
          </p:cNvSpPr>
          <p:nvPr>
            <p:ph type="pic" sz="quarter" idx="12"/>
          </p:nvPr>
        </p:nvSpPr>
        <p:spPr>
          <a:xfrm>
            <a:off x="5927294" y="628650"/>
            <a:ext cx="5600700" cy="56007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
        <p:nvSpPr>
          <p:cNvPr id="6" name="Picture Placeholder 5">
            <a:extLst>
              <a:ext uri="{FF2B5EF4-FFF2-40B4-BE49-F238E27FC236}">
                <a16:creationId xmlns:a16="http://schemas.microsoft.com/office/drawing/2014/main" id="{B4AD208A-869F-6D54-F8D8-58C3DE97141C}"/>
              </a:ext>
            </a:extLst>
          </p:cNvPr>
          <p:cNvSpPr>
            <a:spLocks noGrp="1"/>
          </p:cNvSpPr>
          <p:nvPr>
            <p:ph type="pic" sz="quarter" idx="11"/>
          </p:nvPr>
        </p:nvSpPr>
        <p:spPr>
          <a:xfrm>
            <a:off x="823446" y="4084976"/>
            <a:ext cx="1686148" cy="1686148"/>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
        <p:nvSpPr>
          <p:cNvPr id="19" name="Picture Placeholder 7">
            <a:extLst>
              <a:ext uri="{FF2B5EF4-FFF2-40B4-BE49-F238E27FC236}">
                <a16:creationId xmlns:a16="http://schemas.microsoft.com/office/drawing/2014/main" id="{67D1441B-612D-69EA-6885-FB7F02E741D6}"/>
              </a:ext>
            </a:extLst>
          </p:cNvPr>
          <p:cNvSpPr>
            <a:spLocks noGrp="1"/>
          </p:cNvSpPr>
          <p:nvPr>
            <p:ph type="pic" sz="quarter" idx="13"/>
          </p:nvPr>
        </p:nvSpPr>
        <p:spPr>
          <a:xfrm>
            <a:off x="829734" y="9748115"/>
            <a:ext cx="3334111" cy="2439170"/>
          </a:xfrm>
          <a:prstGeom prst="roundRect">
            <a:avLst>
              <a:gd name="adj" fmla="val 7846"/>
            </a:avLst>
          </a:prstGeom>
        </p:spPr>
        <p:txBody>
          <a:bodyPr wrap="square">
            <a:noAutofit/>
          </a:bodyPr>
          <a:lstStyle/>
          <a:p>
            <a:endParaRPr lang="en-US"/>
          </a:p>
        </p:txBody>
      </p:sp>
      <p:sp>
        <p:nvSpPr>
          <p:cNvPr id="20" name="Picture Placeholder 8">
            <a:extLst>
              <a:ext uri="{FF2B5EF4-FFF2-40B4-BE49-F238E27FC236}">
                <a16:creationId xmlns:a16="http://schemas.microsoft.com/office/drawing/2014/main" id="{FCABBD2B-434F-560C-C03B-DECF3A40546B}"/>
              </a:ext>
            </a:extLst>
          </p:cNvPr>
          <p:cNvSpPr>
            <a:spLocks noGrp="1"/>
          </p:cNvSpPr>
          <p:nvPr>
            <p:ph type="pic" sz="quarter" idx="14"/>
          </p:nvPr>
        </p:nvSpPr>
        <p:spPr>
          <a:xfrm>
            <a:off x="4428946" y="11390749"/>
            <a:ext cx="3334111" cy="2439170"/>
          </a:xfrm>
          <a:prstGeom prst="roundRect">
            <a:avLst>
              <a:gd name="adj" fmla="val 7846"/>
            </a:avLst>
          </a:prstGeom>
        </p:spPr>
        <p:txBody>
          <a:bodyPr wrap="square">
            <a:noAutofit/>
          </a:bodyPr>
          <a:lstStyle/>
          <a:p>
            <a:endParaRPr lang="en-US"/>
          </a:p>
        </p:txBody>
      </p:sp>
    </p:spTree>
    <p:extLst>
      <p:ext uri="{BB962C8B-B14F-4D97-AF65-F5344CB8AC3E}">
        <p14:creationId xmlns:p14="http://schemas.microsoft.com/office/powerpoint/2010/main" val="2268971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F624FA7-6733-42A2-AD0F-00B74D1A98C8}"/>
              </a:ext>
            </a:extLst>
          </p:cNvPr>
          <p:cNvSpPr>
            <a:spLocks noGrp="1"/>
          </p:cNvSpPr>
          <p:nvPr>
            <p:ph type="pic" sz="quarter" idx="11"/>
          </p:nvPr>
        </p:nvSpPr>
        <p:spPr>
          <a:xfrm>
            <a:off x="829734" y="2285231"/>
            <a:ext cx="3334111" cy="2439170"/>
          </a:xfrm>
          <a:prstGeom prst="roundRect">
            <a:avLst>
              <a:gd name="adj" fmla="val 7846"/>
            </a:avLst>
          </a:prstGeom>
        </p:spPr>
        <p:txBody>
          <a:bodyPr wrap="square">
            <a:noAutofit/>
          </a:bodyPr>
          <a:lstStyle/>
          <a:p>
            <a:endParaRPr lang="en-US"/>
          </a:p>
        </p:txBody>
      </p:sp>
      <p:sp>
        <p:nvSpPr>
          <p:cNvPr id="9" name="Picture Placeholder 8">
            <a:extLst>
              <a:ext uri="{FF2B5EF4-FFF2-40B4-BE49-F238E27FC236}">
                <a16:creationId xmlns:a16="http://schemas.microsoft.com/office/drawing/2014/main" id="{E422E38F-36A8-E02F-5E45-D7B54356144F}"/>
              </a:ext>
            </a:extLst>
          </p:cNvPr>
          <p:cNvSpPr>
            <a:spLocks noGrp="1"/>
          </p:cNvSpPr>
          <p:nvPr>
            <p:ph type="pic" sz="quarter" idx="12"/>
          </p:nvPr>
        </p:nvSpPr>
        <p:spPr>
          <a:xfrm>
            <a:off x="4428946" y="2285231"/>
            <a:ext cx="3334111" cy="2439170"/>
          </a:xfrm>
          <a:prstGeom prst="roundRect">
            <a:avLst>
              <a:gd name="adj" fmla="val 7846"/>
            </a:avLst>
          </a:prstGeom>
        </p:spPr>
        <p:txBody>
          <a:bodyPr wrap="square">
            <a:noAutofit/>
          </a:bodyPr>
          <a:lstStyle/>
          <a:p>
            <a:endParaRPr lang="en-US"/>
          </a:p>
        </p:txBody>
      </p:sp>
    </p:spTree>
    <p:extLst>
      <p:ext uri="{BB962C8B-B14F-4D97-AF65-F5344CB8AC3E}">
        <p14:creationId xmlns:p14="http://schemas.microsoft.com/office/powerpoint/2010/main" val="2127322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13BBA6F-C589-E3CA-4306-487770AD3A08}"/>
              </a:ext>
            </a:extLst>
          </p:cNvPr>
          <p:cNvSpPr>
            <a:spLocks noGrp="1"/>
          </p:cNvSpPr>
          <p:nvPr>
            <p:ph type="pic" sz="quarter" idx="12"/>
          </p:nvPr>
        </p:nvSpPr>
        <p:spPr>
          <a:xfrm>
            <a:off x="-304419" y="850879"/>
            <a:ext cx="6848654" cy="2519850"/>
          </a:xfrm>
          <a:prstGeom prst="roundRect">
            <a:avLst>
              <a:gd name="adj" fmla="val 7846"/>
            </a:avLst>
          </a:prstGeom>
        </p:spPr>
        <p:txBody>
          <a:bodyPr wrap="square">
            <a:noAutofit/>
          </a:bodyPr>
          <a:lstStyle/>
          <a:p>
            <a:endParaRPr lang="en-US"/>
          </a:p>
        </p:txBody>
      </p:sp>
      <p:sp>
        <p:nvSpPr>
          <p:cNvPr id="5" name="Picture Placeholder 4">
            <a:extLst>
              <a:ext uri="{FF2B5EF4-FFF2-40B4-BE49-F238E27FC236}">
                <a16:creationId xmlns:a16="http://schemas.microsoft.com/office/drawing/2014/main" id="{E60E7CE6-F541-8214-2ECF-C2512D5EE27B}"/>
              </a:ext>
            </a:extLst>
          </p:cNvPr>
          <p:cNvSpPr>
            <a:spLocks noGrp="1"/>
          </p:cNvSpPr>
          <p:nvPr>
            <p:ph type="pic" sz="quarter" idx="11"/>
          </p:nvPr>
        </p:nvSpPr>
        <p:spPr>
          <a:xfrm>
            <a:off x="12818533" y="1407781"/>
            <a:ext cx="1358524" cy="1358524"/>
          </a:xfrm>
          <a:custGeom>
            <a:avLst/>
            <a:gdLst>
              <a:gd name="connsiteX0" fmla="*/ 1026025 w 2052050"/>
              <a:gd name="connsiteY0" fmla="*/ 0 h 2052050"/>
              <a:gd name="connsiteX1" fmla="*/ 2052050 w 2052050"/>
              <a:gd name="connsiteY1" fmla="*/ 1026025 h 2052050"/>
              <a:gd name="connsiteX2" fmla="*/ 1026025 w 2052050"/>
              <a:gd name="connsiteY2" fmla="*/ 2052050 h 2052050"/>
              <a:gd name="connsiteX3" fmla="*/ 0 w 2052050"/>
              <a:gd name="connsiteY3" fmla="*/ 1026025 h 2052050"/>
              <a:gd name="connsiteX4" fmla="*/ 1026025 w 2052050"/>
              <a:gd name="connsiteY4" fmla="*/ 0 h 205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50" h="2052050">
                <a:moveTo>
                  <a:pt x="1026025" y="0"/>
                </a:moveTo>
                <a:cubicBezTo>
                  <a:pt x="1592683" y="0"/>
                  <a:pt x="2052050" y="459367"/>
                  <a:pt x="2052050" y="1026025"/>
                </a:cubicBezTo>
                <a:cubicBezTo>
                  <a:pt x="2052050" y="1592683"/>
                  <a:pt x="1592683" y="2052050"/>
                  <a:pt x="1026025" y="2052050"/>
                </a:cubicBezTo>
                <a:cubicBezTo>
                  <a:pt x="459367" y="2052050"/>
                  <a:pt x="0" y="1592683"/>
                  <a:pt x="0" y="1026025"/>
                </a:cubicBezTo>
                <a:cubicBezTo>
                  <a:pt x="0" y="459367"/>
                  <a:pt x="459367" y="0"/>
                  <a:pt x="1026025" y="0"/>
                </a:cubicBezTo>
                <a:close/>
              </a:path>
            </a:pathLst>
          </a:custGeom>
        </p:spPr>
        <p:txBody>
          <a:bodyPr wrap="square">
            <a:noAutofit/>
          </a:bodyPr>
          <a:lstStyle/>
          <a:p>
            <a:endParaRPr lang="en-US"/>
          </a:p>
        </p:txBody>
      </p:sp>
      <p:sp>
        <p:nvSpPr>
          <p:cNvPr id="6" name="Picture Placeholder 5">
            <a:extLst>
              <a:ext uri="{FF2B5EF4-FFF2-40B4-BE49-F238E27FC236}">
                <a16:creationId xmlns:a16="http://schemas.microsoft.com/office/drawing/2014/main" id="{C09131E9-8320-09EC-06C1-19AF955CF07A}"/>
              </a:ext>
            </a:extLst>
          </p:cNvPr>
          <p:cNvSpPr>
            <a:spLocks noGrp="1"/>
          </p:cNvSpPr>
          <p:nvPr>
            <p:ph type="pic" sz="quarter" idx="13"/>
          </p:nvPr>
        </p:nvSpPr>
        <p:spPr>
          <a:xfrm>
            <a:off x="15176251" y="1407781"/>
            <a:ext cx="1358524" cy="1358524"/>
          </a:xfrm>
          <a:custGeom>
            <a:avLst/>
            <a:gdLst>
              <a:gd name="connsiteX0" fmla="*/ 1026025 w 2052050"/>
              <a:gd name="connsiteY0" fmla="*/ 0 h 2052050"/>
              <a:gd name="connsiteX1" fmla="*/ 2052050 w 2052050"/>
              <a:gd name="connsiteY1" fmla="*/ 1026025 h 2052050"/>
              <a:gd name="connsiteX2" fmla="*/ 1026025 w 2052050"/>
              <a:gd name="connsiteY2" fmla="*/ 2052050 h 2052050"/>
              <a:gd name="connsiteX3" fmla="*/ 0 w 2052050"/>
              <a:gd name="connsiteY3" fmla="*/ 1026025 h 2052050"/>
              <a:gd name="connsiteX4" fmla="*/ 1026025 w 2052050"/>
              <a:gd name="connsiteY4" fmla="*/ 0 h 205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50" h="2052050">
                <a:moveTo>
                  <a:pt x="1026025" y="0"/>
                </a:moveTo>
                <a:cubicBezTo>
                  <a:pt x="1592683" y="0"/>
                  <a:pt x="2052050" y="459367"/>
                  <a:pt x="2052050" y="1026025"/>
                </a:cubicBezTo>
                <a:cubicBezTo>
                  <a:pt x="2052050" y="1592683"/>
                  <a:pt x="1592683" y="2052050"/>
                  <a:pt x="1026025" y="2052050"/>
                </a:cubicBezTo>
                <a:cubicBezTo>
                  <a:pt x="459367" y="2052050"/>
                  <a:pt x="0" y="1592683"/>
                  <a:pt x="0" y="1026025"/>
                </a:cubicBezTo>
                <a:cubicBezTo>
                  <a:pt x="0" y="459367"/>
                  <a:pt x="459367" y="0"/>
                  <a:pt x="1026025" y="0"/>
                </a:cubicBezTo>
                <a:close/>
              </a:path>
            </a:pathLst>
          </a:custGeom>
        </p:spPr>
        <p:txBody>
          <a:bodyPr wrap="square">
            <a:noAutofit/>
          </a:bodyPr>
          <a:lstStyle/>
          <a:p>
            <a:endParaRPr lang="en-US"/>
          </a:p>
        </p:txBody>
      </p:sp>
      <p:sp>
        <p:nvSpPr>
          <p:cNvPr id="7" name="Picture Placeholder 6">
            <a:extLst>
              <a:ext uri="{FF2B5EF4-FFF2-40B4-BE49-F238E27FC236}">
                <a16:creationId xmlns:a16="http://schemas.microsoft.com/office/drawing/2014/main" id="{A287F2C9-9813-B702-6EDA-798FECDC791F}"/>
              </a:ext>
            </a:extLst>
          </p:cNvPr>
          <p:cNvSpPr>
            <a:spLocks noGrp="1"/>
          </p:cNvSpPr>
          <p:nvPr>
            <p:ph type="pic" sz="quarter" idx="14"/>
          </p:nvPr>
        </p:nvSpPr>
        <p:spPr>
          <a:xfrm>
            <a:off x="17533969" y="1407781"/>
            <a:ext cx="1358524" cy="1358524"/>
          </a:xfrm>
          <a:custGeom>
            <a:avLst/>
            <a:gdLst>
              <a:gd name="connsiteX0" fmla="*/ 1026025 w 2052050"/>
              <a:gd name="connsiteY0" fmla="*/ 0 h 2052050"/>
              <a:gd name="connsiteX1" fmla="*/ 2052050 w 2052050"/>
              <a:gd name="connsiteY1" fmla="*/ 1026025 h 2052050"/>
              <a:gd name="connsiteX2" fmla="*/ 1026025 w 2052050"/>
              <a:gd name="connsiteY2" fmla="*/ 2052050 h 2052050"/>
              <a:gd name="connsiteX3" fmla="*/ 0 w 2052050"/>
              <a:gd name="connsiteY3" fmla="*/ 1026025 h 2052050"/>
              <a:gd name="connsiteX4" fmla="*/ 1026025 w 2052050"/>
              <a:gd name="connsiteY4" fmla="*/ 0 h 205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50" h="2052050">
                <a:moveTo>
                  <a:pt x="1026025" y="0"/>
                </a:moveTo>
                <a:cubicBezTo>
                  <a:pt x="1592683" y="0"/>
                  <a:pt x="2052050" y="459367"/>
                  <a:pt x="2052050" y="1026025"/>
                </a:cubicBezTo>
                <a:cubicBezTo>
                  <a:pt x="2052050" y="1592683"/>
                  <a:pt x="1592683" y="2052050"/>
                  <a:pt x="1026025" y="2052050"/>
                </a:cubicBezTo>
                <a:cubicBezTo>
                  <a:pt x="459367" y="2052050"/>
                  <a:pt x="0" y="1592683"/>
                  <a:pt x="0" y="1026025"/>
                </a:cubicBezTo>
                <a:cubicBezTo>
                  <a:pt x="0" y="459367"/>
                  <a:pt x="459367" y="0"/>
                  <a:pt x="102602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080616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4D81498-05AA-05A2-1F2B-E97249734E13}"/>
              </a:ext>
            </a:extLst>
          </p:cNvPr>
          <p:cNvSpPr>
            <a:spLocks noGrp="1"/>
          </p:cNvSpPr>
          <p:nvPr>
            <p:ph type="pic" sz="quarter" idx="10"/>
          </p:nvPr>
        </p:nvSpPr>
        <p:spPr>
          <a:xfrm>
            <a:off x="2" y="0"/>
            <a:ext cx="5692344" cy="6258984"/>
          </a:xfrm>
          <a:custGeom>
            <a:avLst/>
            <a:gdLst>
              <a:gd name="connsiteX0" fmla="*/ 0 w 5692344"/>
              <a:gd name="connsiteY0" fmla="*/ 0 h 6258984"/>
              <a:gd name="connsiteX1" fmla="*/ 4709929 w 5692344"/>
              <a:gd name="connsiteY1" fmla="*/ 0 h 6258984"/>
              <a:gd name="connsiteX2" fmla="*/ 4838517 w 5692344"/>
              <a:gd name="connsiteY2" fmla="*/ 141483 h 6258984"/>
              <a:gd name="connsiteX3" fmla="*/ 5692344 w 5692344"/>
              <a:gd name="connsiteY3" fmla="*/ 2519892 h 6258984"/>
              <a:gd name="connsiteX4" fmla="*/ 1953250 w 5692344"/>
              <a:gd name="connsiteY4" fmla="*/ 6258984 h 6258984"/>
              <a:gd name="connsiteX5" fmla="*/ 170976 w 5692344"/>
              <a:gd name="connsiteY5" fmla="*/ 5807696 h 6258984"/>
              <a:gd name="connsiteX6" fmla="*/ 0 w 5692344"/>
              <a:gd name="connsiteY6" fmla="*/ 5703826 h 62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2344" h="6258984">
                <a:moveTo>
                  <a:pt x="0" y="0"/>
                </a:moveTo>
                <a:lnTo>
                  <a:pt x="4709929" y="0"/>
                </a:lnTo>
                <a:lnTo>
                  <a:pt x="4838517" y="141483"/>
                </a:lnTo>
                <a:cubicBezTo>
                  <a:pt x="5371921" y="787818"/>
                  <a:pt x="5692344" y="1616436"/>
                  <a:pt x="5692344" y="2519892"/>
                </a:cubicBezTo>
                <a:cubicBezTo>
                  <a:pt x="5692344" y="4584935"/>
                  <a:pt x="4018295" y="6258984"/>
                  <a:pt x="1953250" y="6258984"/>
                </a:cubicBezTo>
                <a:cubicBezTo>
                  <a:pt x="1307924" y="6258984"/>
                  <a:pt x="700780" y="6095503"/>
                  <a:pt x="170976" y="5807696"/>
                </a:cubicBezTo>
                <a:lnTo>
                  <a:pt x="0" y="5703826"/>
                </a:ln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5245E973-1F2C-9794-7216-AC19E4153821}"/>
              </a:ext>
            </a:extLst>
          </p:cNvPr>
          <p:cNvSpPr>
            <a:spLocks noGrp="1"/>
          </p:cNvSpPr>
          <p:nvPr>
            <p:ph type="pic" sz="quarter" idx="11"/>
          </p:nvPr>
        </p:nvSpPr>
        <p:spPr>
          <a:xfrm>
            <a:off x="4716304" y="1061018"/>
            <a:ext cx="2052050" cy="2052050"/>
          </a:xfrm>
          <a:custGeom>
            <a:avLst/>
            <a:gdLst>
              <a:gd name="connsiteX0" fmla="*/ 1026025 w 2052050"/>
              <a:gd name="connsiteY0" fmla="*/ 0 h 2052050"/>
              <a:gd name="connsiteX1" fmla="*/ 2052050 w 2052050"/>
              <a:gd name="connsiteY1" fmla="*/ 1026025 h 2052050"/>
              <a:gd name="connsiteX2" fmla="*/ 1026025 w 2052050"/>
              <a:gd name="connsiteY2" fmla="*/ 2052050 h 2052050"/>
              <a:gd name="connsiteX3" fmla="*/ 0 w 2052050"/>
              <a:gd name="connsiteY3" fmla="*/ 1026025 h 2052050"/>
              <a:gd name="connsiteX4" fmla="*/ 1026025 w 2052050"/>
              <a:gd name="connsiteY4" fmla="*/ 0 h 205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50" h="2052050">
                <a:moveTo>
                  <a:pt x="1026025" y="0"/>
                </a:moveTo>
                <a:cubicBezTo>
                  <a:pt x="1592683" y="0"/>
                  <a:pt x="2052050" y="459367"/>
                  <a:pt x="2052050" y="1026025"/>
                </a:cubicBezTo>
                <a:cubicBezTo>
                  <a:pt x="2052050" y="1592683"/>
                  <a:pt x="1592683" y="2052050"/>
                  <a:pt x="1026025" y="2052050"/>
                </a:cubicBezTo>
                <a:cubicBezTo>
                  <a:pt x="459367" y="2052050"/>
                  <a:pt x="0" y="1592683"/>
                  <a:pt x="0" y="1026025"/>
                </a:cubicBezTo>
                <a:cubicBezTo>
                  <a:pt x="0" y="459367"/>
                  <a:pt x="459367" y="0"/>
                  <a:pt x="1026025" y="0"/>
                </a:cubicBezTo>
                <a:close/>
              </a:path>
            </a:pathLst>
          </a:custGeom>
        </p:spPr>
        <p:txBody>
          <a:bodyPr wrap="square">
            <a:noAutofit/>
          </a:bodyPr>
          <a:lstStyle/>
          <a:p>
            <a:endParaRPr lang="en-US"/>
          </a:p>
        </p:txBody>
      </p:sp>
      <p:sp>
        <p:nvSpPr>
          <p:cNvPr id="12" name="Picture Placeholder 11">
            <a:extLst>
              <a:ext uri="{FF2B5EF4-FFF2-40B4-BE49-F238E27FC236}">
                <a16:creationId xmlns:a16="http://schemas.microsoft.com/office/drawing/2014/main" id="{C2B7F978-47E7-3BEE-24B6-E475E9D5E0C8}"/>
              </a:ext>
            </a:extLst>
          </p:cNvPr>
          <p:cNvSpPr>
            <a:spLocks noGrp="1"/>
          </p:cNvSpPr>
          <p:nvPr>
            <p:ph type="pic" sz="quarter" idx="12"/>
          </p:nvPr>
        </p:nvSpPr>
        <p:spPr>
          <a:xfrm>
            <a:off x="7074022" y="1061018"/>
            <a:ext cx="2052050" cy="2052050"/>
          </a:xfrm>
          <a:custGeom>
            <a:avLst/>
            <a:gdLst>
              <a:gd name="connsiteX0" fmla="*/ 1026025 w 2052050"/>
              <a:gd name="connsiteY0" fmla="*/ 0 h 2052050"/>
              <a:gd name="connsiteX1" fmla="*/ 2052050 w 2052050"/>
              <a:gd name="connsiteY1" fmla="*/ 1026025 h 2052050"/>
              <a:gd name="connsiteX2" fmla="*/ 1026025 w 2052050"/>
              <a:gd name="connsiteY2" fmla="*/ 2052050 h 2052050"/>
              <a:gd name="connsiteX3" fmla="*/ 0 w 2052050"/>
              <a:gd name="connsiteY3" fmla="*/ 1026025 h 2052050"/>
              <a:gd name="connsiteX4" fmla="*/ 1026025 w 2052050"/>
              <a:gd name="connsiteY4" fmla="*/ 0 h 205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50" h="2052050">
                <a:moveTo>
                  <a:pt x="1026025" y="0"/>
                </a:moveTo>
                <a:cubicBezTo>
                  <a:pt x="1592683" y="0"/>
                  <a:pt x="2052050" y="459367"/>
                  <a:pt x="2052050" y="1026025"/>
                </a:cubicBezTo>
                <a:cubicBezTo>
                  <a:pt x="2052050" y="1592683"/>
                  <a:pt x="1592683" y="2052050"/>
                  <a:pt x="1026025" y="2052050"/>
                </a:cubicBezTo>
                <a:cubicBezTo>
                  <a:pt x="459367" y="2052050"/>
                  <a:pt x="0" y="1592683"/>
                  <a:pt x="0" y="1026025"/>
                </a:cubicBezTo>
                <a:cubicBezTo>
                  <a:pt x="0" y="459367"/>
                  <a:pt x="459367" y="0"/>
                  <a:pt x="1026025" y="0"/>
                </a:cubicBez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F1704EB3-0770-5B74-58A7-5E8496C99664}"/>
              </a:ext>
            </a:extLst>
          </p:cNvPr>
          <p:cNvSpPr>
            <a:spLocks noGrp="1"/>
          </p:cNvSpPr>
          <p:nvPr>
            <p:ph type="pic" sz="quarter" idx="13"/>
          </p:nvPr>
        </p:nvSpPr>
        <p:spPr>
          <a:xfrm>
            <a:off x="9431740" y="1061018"/>
            <a:ext cx="2052050" cy="2052050"/>
          </a:xfrm>
          <a:custGeom>
            <a:avLst/>
            <a:gdLst>
              <a:gd name="connsiteX0" fmla="*/ 1026025 w 2052050"/>
              <a:gd name="connsiteY0" fmla="*/ 0 h 2052050"/>
              <a:gd name="connsiteX1" fmla="*/ 2052050 w 2052050"/>
              <a:gd name="connsiteY1" fmla="*/ 1026025 h 2052050"/>
              <a:gd name="connsiteX2" fmla="*/ 1026025 w 2052050"/>
              <a:gd name="connsiteY2" fmla="*/ 2052050 h 2052050"/>
              <a:gd name="connsiteX3" fmla="*/ 0 w 2052050"/>
              <a:gd name="connsiteY3" fmla="*/ 1026025 h 2052050"/>
              <a:gd name="connsiteX4" fmla="*/ 1026025 w 2052050"/>
              <a:gd name="connsiteY4" fmla="*/ 0 h 205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50" h="2052050">
                <a:moveTo>
                  <a:pt x="1026025" y="0"/>
                </a:moveTo>
                <a:cubicBezTo>
                  <a:pt x="1592683" y="0"/>
                  <a:pt x="2052050" y="459367"/>
                  <a:pt x="2052050" y="1026025"/>
                </a:cubicBezTo>
                <a:cubicBezTo>
                  <a:pt x="2052050" y="1592683"/>
                  <a:pt x="1592683" y="2052050"/>
                  <a:pt x="1026025" y="2052050"/>
                </a:cubicBezTo>
                <a:cubicBezTo>
                  <a:pt x="459367" y="2052050"/>
                  <a:pt x="0" y="1592683"/>
                  <a:pt x="0" y="1026025"/>
                </a:cubicBezTo>
                <a:cubicBezTo>
                  <a:pt x="0" y="459367"/>
                  <a:pt x="459367" y="0"/>
                  <a:pt x="102602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976113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86CC7A3-E7F6-17F0-F6BD-C9CF811E2897}"/>
              </a:ext>
            </a:extLst>
          </p:cNvPr>
          <p:cNvSpPr>
            <a:spLocks noGrp="1"/>
          </p:cNvSpPr>
          <p:nvPr>
            <p:ph type="pic" sz="quarter" idx="10"/>
          </p:nvPr>
        </p:nvSpPr>
        <p:spPr>
          <a:xfrm>
            <a:off x="1" y="0"/>
            <a:ext cx="12192000" cy="6858000"/>
          </a:xfrm>
          <a:prstGeom prst="rect">
            <a:avLst/>
          </a:prstGeom>
        </p:spPr>
        <p:txBody>
          <a:bodyPr wrap="square">
            <a:noAutofit/>
          </a:bodyPr>
          <a:lstStyle/>
          <a:p>
            <a:endParaRPr lang="en-US"/>
          </a:p>
        </p:txBody>
      </p:sp>
      <p:pic>
        <p:nvPicPr>
          <p:cNvPr id="5" name="Picture 4">
            <a:extLst>
              <a:ext uri="{FF2B5EF4-FFF2-40B4-BE49-F238E27FC236}">
                <a16:creationId xmlns:a16="http://schemas.microsoft.com/office/drawing/2014/main" id="{7C470A7A-BA53-4EFE-9C6C-C6910C2E98B0}"/>
              </a:ext>
            </a:extLst>
          </p:cNvPr>
          <p:cNvPicPr>
            <a:picLocks noChangeAspect="1"/>
          </p:cNvPicPr>
          <p:nvPr userDrawn="1"/>
        </p:nvPicPr>
        <p:blipFill>
          <a:blip r:embed="rId2"/>
          <a:stretch>
            <a:fillRect/>
          </a:stretch>
        </p:blipFill>
        <p:spPr>
          <a:xfrm>
            <a:off x="0" y="-168902"/>
            <a:ext cx="12192000" cy="7111353"/>
          </a:xfrm>
          <a:prstGeom prst="rect">
            <a:avLst/>
          </a:prstGeom>
        </p:spPr>
      </p:pic>
    </p:spTree>
    <p:extLst>
      <p:ext uri="{BB962C8B-B14F-4D97-AF65-F5344CB8AC3E}">
        <p14:creationId xmlns:p14="http://schemas.microsoft.com/office/powerpoint/2010/main" val="1998865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5AE5C9E0-3E89-693C-58F0-A14547757B28}"/>
              </a:ext>
            </a:extLst>
          </p:cNvPr>
          <p:cNvSpPr>
            <a:spLocks noGrp="1"/>
          </p:cNvSpPr>
          <p:nvPr>
            <p:ph type="pic" sz="quarter" idx="11"/>
          </p:nvPr>
        </p:nvSpPr>
        <p:spPr>
          <a:xfrm>
            <a:off x="9038086" y="1047260"/>
            <a:ext cx="1763485" cy="4689231"/>
          </a:xfrm>
          <a:custGeom>
            <a:avLst/>
            <a:gdLst>
              <a:gd name="connsiteX0" fmla="*/ 0 w 1761365"/>
              <a:gd name="connsiteY0" fmla="*/ 138197 h 4657969"/>
              <a:gd name="connsiteX1" fmla="*/ 138197 w 1761365"/>
              <a:gd name="connsiteY1" fmla="*/ 0 h 4657969"/>
              <a:gd name="connsiteX2" fmla="*/ 1623168 w 1761365"/>
              <a:gd name="connsiteY2" fmla="*/ 0 h 4657969"/>
              <a:gd name="connsiteX3" fmla="*/ 1761365 w 1761365"/>
              <a:gd name="connsiteY3" fmla="*/ 138197 h 4657969"/>
              <a:gd name="connsiteX4" fmla="*/ 1761365 w 1761365"/>
              <a:gd name="connsiteY4" fmla="*/ 4519772 h 4657969"/>
              <a:gd name="connsiteX5" fmla="*/ 1623168 w 1761365"/>
              <a:gd name="connsiteY5" fmla="*/ 4657969 h 4657969"/>
              <a:gd name="connsiteX6" fmla="*/ 138197 w 1761365"/>
              <a:gd name="connsiteY6" fmla="*/ 4657969 h 4657969"/>
              <a:gd name="connsiteX7" fmla="*/ 0 w 1761365"/>
              <a:gd name="connsiteY7" fmla="*/ 4519772 h 4657969"/>
              <a:gd name="connsiteX8" fmla="*/ 0 w 1761365"/>
              <a:gd name="connsiteY8" fmla="*/ 138197 h 4657969"/>
              <a:gd name="connsiteX0" fmla="*/ 0 w 1761365"/>
              <a:gd name="connsiteY0" fmla="*/ 450813 h 4657969"/>
              <a:gd name="connsiteX1" fmla="*/ 138197 w 1761365"/>
              <a:gd name="connsiteY1" fmla="*/ 0 h 4657969"/>
              <a:gd name="connsiteX2" fmla="*/ 1623168 w 1761365"/>
              <a:gd name="connsiteY2" fmla="*/ 0 h 4657969"/>
              <a:gd name="connsiteX3" fmla="*/ 1761365 w 1761365"/>
              <a:gd name="connsiteY3" fmla="*/ 138197 h 4657969"/>
              <a:gd name="connsiteX4" fmla="*/ 1761365 w 1761365"/>
              <a:gd name="connsiteY4" fmla="*/ 4519772 h 4657969"/>
              <a:gd name="connsiteX5" fmla="*/ 1623168 w 1761365"/>
              <a:gd name="connsiteY5" fmla="*/ 4657969 h 4657969"/>
              <a:gd name="connsiteX6" fmla="*/ 138197 w 1761365"/>
              <a:gd name="connsiteY6" fmla="*/ 4657969 h 4657969"/>
              <a:gd name="connsiteX7" fmla="*/ 0 w 1761365"/>
              <a:gd name="connsiteY7" fmla="*/ 4519772 h 4657969"/>
              <a:gd name="connsiteX8" fmla="*/ 0 w 1761365"/>
              <a:gd name="connsiteY8" fmla="*/ 450813 h 4657969"/>
              <a:gd name="connsiteX0" fmla="*/ 0 w 1761365"/>
              <a:gd name="connsiteY0" fmla="*/ 450813 h 4657969"/>
              <a:gd name="connsiteX1" fmla="*/ 302320 w 1761365"/>
              <a:gd name="connsiteY1" fmla="*/ 54708 h 4657969"/>
              <a:gd name="connsiteX2" fmla="*/ 1623168 w 1761365"/>
              <a:gd name="connsiteY2" fmla="*/ 0 h 4657969"/>
              <a:gd name="connsiteX3" fmla="*/ 1761365 w 1761365"/>
              <a:gd name="connsiteY3" fmla="*/ 138197 h 4657969"/>
              <a:gd name="connsiteX4" fmla="*/ 1761365 w 1761365"/>
              <a:gd name="connsiteY4" fmla="*/ 4519772 h 4657969"/>
              <a:gd name="connsiteX5" fmla="*/ 1623168 w 1761365"/>
              <a:gd name="connsiteY5" fmla="*/ 4657969 h 4657969"/>
              <a:gd name="connsiteX6" fmla="*/ 138197 w 1761365"/>
              <a:gd name="connsiteY6" fmla="*/ 4657969 h 4657969"/>
              <a:gd name="connsiteX7" fmla="*/ 0 w 1761365"/>
              <a:gd name="connsiteY7" fmla="*/ 4519772 h 4657969"/>
              <a:gd name="connsiteX8" fmla="*/ 0 w 1761365"/>
              <a:gd name="connsiteY8" fmla="*/ 450813 h 4657969"/>
              <a:gd name="connsiteX0" fmla="*/ 1411 w 1762776"/>
              <a:gd name="connsiteY0" fmla="*/ 450813 h 4657969"/>
              <a:gd name="connsiteX1" fmla="*/ 303731 w 1762776"/>
              <a:gd name="connsiteY1" fmla="*/ 54708 h 4657969"/>
              <a:gd name="connsiteX2" fmla="*/ 1624579 w 1762776"/>
              <a:gd name="connsiteY2" fmla="*/ 0 h 4657969"/>
              <a:gd name="connsiteX3" fmla="*/ 1762776 w 1762776"/>
              <a:gd name="connsiteY3" fmla="*/ 138197 h 4657969"/>
              <a:gd name="connsiteX4" fmla="*/ 1762776 w 1762776"/>
              <a:gd name="connsiteY4" fmla="*/ 4519772 h 4657969"/>
              <a:gd name="connsiteX5" fmla="*/ 1624579 w 1762776"/>
              <a:gd name="connsiteY5" fmla="*/ 4657969 h 4657969"/>
              <a:gd name="connsiteX6" fmla="*/ 139608 w 1762776"/>
              <a:gd name="connsiteY6" fmla="*/ 4657969 h 4657969"/>
              <a:gd name="connsiteX7" fmla="*/ 1411 w 1762776"/>
              <a:gd name="connsiteY7" fmla="*/ 4519772 h 4657969"/>
              <a:gd name="connsiteX8" fmla="*/ 1411 w 1762776"/>
              <a:gd name="connsiteY8" fmla="*/ 450813 h 4657969"/>
              <a:gd name="connsiteX0" fmla="*/ 1411 w 1762776"/>
              <a:gd name="connsiteY0" fmla="*/ 458629 h 4665785"/>
              <a:gd name="connsiteX1" fmla="*/ 303731 w 1762776"/>
              <a:gd name="connsiteY1" fmla="*/ 62524 h 4665785"/>
              <a:gd name="connsiteX2" fmla="*/ 1452641 w 1762776"/>
              <a:gd name="connsiteY2" fmla="*/ 0 h 4665785"/>
              <a:gd name="connsiteX3" fmla="*/ 1762776 w 1762776"/>
              <a:gd name="connsiteY3" fmla="*/ 146013 h 4665785"/>
              <a:gd name="connsiteX4" fmla="*/ 1762776 w 1762776"/>
              <a:gd name="connsiteY4" fmla="*/ 4527588 h 4665785"/>
              <a:gd name="connsiteX5" fmla="*/ 1624579 w 1762776"/>
              <a:gd name="connsiteY5" fmla="*/ 4665785 h 4665785"/>
              <a:gd name="connsiteX6" fmla="*/ 139608 w 1762776"/>
              <a:gd name="connsiteY6" fmla="*/ 4665785 h 4665785"/>
              <a:gd name="connsiteX7" fmla="*/ 1411 w 1762776"/>
              <a:gd name="connsiteY7" fmla="*/ 4527588 h 4665785"/>
              <a:gd name="connsiteX8" fmla="*/ 1411 w 1762776"/>
              <a:gd name="connsiteY8" fmla="*/ 458629 h 4665785"/>
              <a:gd name="connsiteX0" fmla="*/ 1411 w 1762776"/>
              <a:gd name="connsiteY0" fmla="*/ 458629 h 4665785"/>
              <a:gd name="connsiteX1" fmla="*/ 303731 w 1762776"/>
              <a:gd name="connsiteY1" fmla="*/ 62524 h 4665785"/>
              <a:gd name="connsiteX2" fmla="*/ 1452641 w 1762776"/>
              <a:gd name="connsiteY2" fmla="*/ 0 h 4665785"/>
              <a:gd name="connsiteX3" fmla="*/ 1762776 w 1762776"/>
              <a:gd name="connsiteY3" fmla="*/ 325767 h 4665785"/>
              <a:gd name="connsiteX4" fmla="*/ 1762776 w 1762776"/>
              <a:gd name="connsiteY4" fmla="*/ 4527588 h 4665785"/>
              <a:gd name="connsiteX5" fmla="*/ 1624579 w 1762776"/>
              <a:gd name="connsiteY5" fmla="*/ 4665785 h 4665785"/>
              <a:gd name="connsiteX6" fmla="*/ 139608 w 1762776"/>
              <a:gd name="connsiteY6" fmla="*/ 4665785 h 4665785"/>
              <a:gd name="connsiteX7" fmla="*/ 1411 w 1762776"/>
              <a:gd name="connsiteY7" fmla="*/ 4527588 h 4665785"/>
              <a:gd name="connsiteX8" fmla="*/ 1411 w 1762776"/>
              <a:gd name="connsiteY8" fmla="*/ 458629 h 4665785"/>
              <a:gd name="connsiteX0" fmla="*/ 1411 w 1762776"/>
              <a:gd name="connsiteY0" fmla="*/ 458629 h 4665785"/>
              <a:gd name="connsiteX1" fmla="*/ 303731 w 1762776"/>
              <a:gd name="connsiteY1" fmla="*/ 62524 h 4665785"/>
              <a:gd name="connsiteX2" fmla="*/ 1452641 w 1762776"/>
              <a:gd name="connsiteY2" fmla="*/ 0 h 4665785"/>
              <a:gd name="connsiteX3" fmla="*/ 1762776 w 1762776"/>
              <a:gd name="connsiteY3" fmla="*/ 325767 h 4665785"/>
              <a:gd name="connsiteX4" fmla="*/ 1762776 w 1762776"/>
              <a:gd name="connsiteY4" fmla="*/ 4527588 h 4665785"/>
              <a:gd name="connsiteX5" fmla="*/ 1624579 w 1762776"/>
              <a:gd name="connsiteY5" fmla="*/ 4665785 h 4665785"/>
              <a:gd name="connsiteX6" fmla="*/ 139608 w 1762776"/>
              <a:gd name="connsiteY6" fmla="*/ 4665785 h 4665785"/>
              <a:gd name="connsiteX7" fmla="*/ 1411 w 1762776"/>
              <a:gd name="connsiteY7" fmla="*/ 4527588 h 4665785"/>
              <a:gd name="connsiteX8" fmla="*/ 1411 w 1762776"/>
              <a:gd name="connsiteY8" fmla="*/ 458629 h 4665785"/>
              <a:gd name="connsiteX0" fmla="*/ 1411 w 1762776"/>
              <a:gd name="connsiteY0" fmla="*/ 458629 h 4665785"/>
              <a:gd name="connsiteX1" fmla="*/ 303731 w 1762776"/>
              <a:gd name="connsiteY1" fmla="*/ 62524 h 4665785"/>
              <a:gd name="connsiteX2" fmla="*/ 1452641 w 1762776"/>
              <a:gd name="connsiteY2" fmla="*/ 0 h 4665785"/>
              <a:gd name="connsiteX3" fmla="*/ 1762776 w 1762776"/>
              <a:gd name="connsiteY3" fmla="*/ 325767 h 4665785"/>
              <a:gd name="connsiteX4" fmla="*/ 1762776 w 1762776"/>
              <a:gd name="connsiteY4" fmla="*/ 4285311 h 4665785"/>
              <a:gd name="connsiteX5" fmla="*/ 1624579 w 1762776"/>
              <a:gd name="connsiteY5" fmla="*/ 4665785 h 4665785"/>
              <a:gd name="connsiteX6" fmla="*/ 139608 w 1762776"/>
              <a:gd name="connsiteY6" fmla="*/ 4665785 h 4665785"/>
              <a:gd name="connsiteX7" fmla="*/ 1411 w 1762776"/>
              <a:gd name="connsiteY7" fmla="*/ 4527588 h 4665785"/>
              <a:gd name="connsiteX8" fmla="*/ 1411 w 1762776"/>
              <a:gd name="connsiteY8" fmla="*/ 458629 h 4665785"/>
              <a:gd name="connsiteX0" fmla="*/ 1411 w 1762776"/>
              <a:gd name="connsiteY0" fmla="*/ 458629 h 4665785"/>
              <a:gd name="connsiteX1" fmla="*/ 303731 w 1762776"/>
              <a:gd name="connsiteY1" fmla="*/ 62524 h 4665785"/>
              <a:gd name="connsiteX2" fmla="*/ 1452641 w 1762776"/>
              <a:gd name="connsiteY2" fmla="*/ 0 h 4665785"/>
              <a:gd name="connsiteX3" fmla="*/ 1762776 w 1762776"/>
              <a:gd name="connsiteY3" fmla="*/ 325767 h 4665785"/>
              <a:gd name="connsiteX4" fmla="*/ 1762776 w 1762776"/>
              <a:gd name="connsiteY4" fmla="*/ 4285311 h 4665785"/>
              <a:gd name="connsiteX5" fmla="*/ 1468271 w 1762776"/>
              <a:gd name="connsiteY5" fmla="*/ 4665785 h 4665785"/>
              <a:gd name="connsiteX6" fmla="*/ 139608 w 1762776"/>
              <a:gd name="connsiteY6" fmla="*/ 4665785 h 4665785"/>
              <a:gd name="connsiteX7" fmla="*/ 1411 w 1762776"/>
              <a:gd name="connsiteY7" fmla="*/ 4527588 h 4665785"/>
              <a:gd name="connsiteX8" fmla="*/ 1411 w 1762776"/>
              <a:gd name="connsiteY8" fmla="*/ 458629 h 4665785"/>
              <a:gd name="connsiteX0" fmla="*/ 1411 w 1762776"/>
              <a:gd name="connsiteY0" fmla="*/ 458629 h 4666338"/>
              <a:gd name="connsiteX1" fmla="*/ 303731 w 1762776"/>
              <a:gd name="connsiteY1" fmla="*/ 62524 h 4666338"/>
              <a:gd name="connsiteX2" fmla="*/ 1452641 w 1762776"/>
              <a:gd name="connsiteY2" fmla="*/ 0 h 4666338"/>
              <a:gd name="connsiteX3" fmla="*/ 1762776 w 1762776"/>
              <a:gd name="connsiteY3" fmla="*/ 325767 h 4666338"/>
              <a:gd name="connsiteX4" fmla="*/ 1762776 w 1762776"/>
              <a:gd name="connsiteY4" fmla="*/ 4285311 h 4666338"/>
              <a:gd name="connsiteX5" fmla="*/ 1468271 w 1762776"/>
              <a:gd name="connsiteY5" fmla="*/ 4665785 h 4666338"/>
              <a:gd name="connsiteX6" fmla="*/ 139608 w 1762776"/>
              <a:gd name="connsiteY6" fmla="*/ 4665785 h 4666338"/>
              <a:gd name="connsiteX7" fmla="*/ 1411 w 1762776"/>
              <a:gd name="connsiteY7" fmla="*/ 4527588 h 4666338"/>
              <a:gd name="connsiteX8" fmla="*/ 1411 w 1762776"/>
              <a:gd name="connsiteY8" fmla="*/ 458629 h 4666338"/>
              <a:gd name="connsiteX0" fmla="*/ 1411 w 1762776"/>
              <a:gd name="connsiteY0" fmla="*/ 458629 h 4689748"/>
              <a:gd name="connsiteX1" fmla="*/ 303731 w 1762776"/>
              <a:gd name="connsiteY1" fmla="*/ 62524 h 4689748"/>
              <a:gd name="connsiteX2" fmla="*/ 1452641 w 1762776"/>
              <a:gd name="connsiteY2" fmla="*/ 0 h 4689748"/>
              <a:gd name="connsiteX3" fmla="*/ 1762776 w 1762776"/>
              <a:gd name="connsiteY3" fmla="*/ 325767 h 4689748"/>
              <a:gd name="connsiteX4" fmla="*/ 1762776 w 1762776"/>
              <a:gd name="connsiteY4" fmla="*/ 4285311 h 4689748"/>
              <a:gd name="connsiteX5" fmla="*/ 1468271 w 1762776"/>
              <a:gd name="connsiteY5" fmla="*/ 4689231 h 4689748"/>
              <a:gd name="connsiteX6" fmla="*/ 139608 w 1762776"/>
              <a:gd name="connsiteY6" fmla="*/ 4665785 h 4689748"/>
              <a:gd name="connsiteX7" fmla="*/ 1411 w 1762776"/>
              <a:gd name="connsiteY7" fmla="*/ 4527588 h 4689748"/>
              <a:gd name="connsiteX8" fmla="*/ 1411 w 1762776"/>
              <a:gd name="connsiteY8" fmla="*/ 458629 h 4689748"/>
              <a:gd name="connsiteX0" fmla="*/ 1411 w 1762776"/>
              <a:gd name="connsiteY0" fmla="*/ 458629 h 4689231"/>
              <a:gd name="connsiteX1" fmla="*/ 303731 w 1762776"/>
              <a:gd name="connsiteY1" fmla="*/ 62524 h 4689231"/>
              <a:gd name="connsiteX2" fmla="*/ 1452641 w 1762776"/>
              <a:gd name="connsiteY2" fmla="*/ 0 h 4689231"/>
              <a:gd name="connsiteX3" fmla="*/ 1762776 w 1762776"/>
              <a:gd name="connsiteY3" fmla="*/ 325767 h 4689231"/>
              <a:gd name="connsiteX4" fmla="*/ 1762776 w 1762776"/>
              <a:gd name="connsiteY4" fmla="*/ 4285311 h 4689231"/>
              <a:gd name="connsiteX5" fmla="*/ 1468271 w 1762776"/>
              <a:gd name="connsiteY5" fmla="*/ 4689231 h 4689231"/>
              <a:gd name="connsiteX6" fmla="*/ 139608 w 1762776"/>
              <a:gd name="connsiteY6" fmla="*/ 4665785 h 4689231"/>
              <a:gd name="connsiteX7" fmla="*/ 1411 w 1762776"/>
              <a:gd name="connsiteY7" fmla="*/ 4527588 h 4689231"/>
              <a:gd name="connsiteX8" fmla="*/ 1411 w 1762776"/>
              <a:gd name="connsiteY8" fmla="*/ 458629 h 4689231"/>
              <a:gd name="connsiteX0" fmla="*/ 1411 w 1763485"/>
              <a:gd name="connsiteY0" fmla="*/ 458629 h 4689231"/>
              <a:gd name="connsiteX1" fmla="*/ 303731 w 1763485"/>
              <a:gd name="connsiteY1" fmla="*/ 62524 h 4689231"/>
              <a:gd name="connsiteX2" fmla="*/ 1452641 w 1763485"/>
              <a:gd name="connsiteY2" fmla="*/ 0 h 4689231"/>
              <a:gd name="connsiteX3" fmla="*/ 1762776 w 1763485"/>
              <a:gd name="connsiteY3" fmla="*/ 325767 h 4689231"/>
              <a:gd name="connsiteX4" fmla="*/ 1762776 w 1763485"/>
              <a:gd name="connsiteY4" fmla="*/ 4285311 h 4689231"/>
              <a:gd name="connsiteX5" fmla="*/ 1468271 w 1763485"/>
              <a:gd name="connsiteY5" fmla="*/ 4689231 h 4689231"/>
              <a:gd name="connsiteX6" fmla="*/ 139608 w 1763485"/>
              <a:gd name="connsiteY6" fmla="*/ 4665785 h 4689231"/>
              <a:gd name="connsiteX7" fmla="*/ 1411 w 1763485"/>
              <a:gd name="connsiteY7" fmla="*/ 4527588 h 4689231"/>
              <a:gd name="connsiteX8" fmla="*/ 1411 w 1763485"/>
              <a:gd name="connsiteY8" fmla="*/ 458629 h 4689231"/>
              <a:gd name="connsiteX0" fmla="*/ 1411 w 1763485"/>
              <a:gd name="connsiteY0" fmla="*/ 458629 h 4689231"/>
              <a:gd name="connsiteX1" fmla="*/ 303731 w 1763485"/>
              <a:gd name="connsiteY1" fmla="*/ 62524 h 4689231"/>
              <a:gd name="connsiteX2" fmla="*/ 1452641 w 1763485"/>
              <a:gd name="connsiteY2" fmla="*/ 0 h 4689231"/>
              <a:gd name="connsiteX3" fmla="*/ 1762776 w 1763485"/>
              <a:gd name="connsiteY3" fmla="*/ 325767 h 4689231"/>
              <a:gd name="connsiteX4" fmla="*/ 1762776 w 1763485"/>
              <a:gd name="connsiteY4" fmla="*/ 4285311 h 4689231"/>
              <a:gd name="connsiteX5" fmla="*/ 1468271 w 1763485"/>
              <a:gd name="connsiteY5" fmla="*/ 4689231 h 4689231"/>
              <a:gd name="connsiteX6" fmla="*/ 139608 w 1763485"/>
              <a:gd name="connsiteY6" fmla="*/ 4665785 h 4689231"/>
              <a:gd name="connsiteX7" fmla="*/ 1411 w 1763485"/>
              <a:gd name="connsiteY7" fmla="*/ 4285311 h 4689231"/>
              <a:gd name="connsiteX8" fmla="*/ 1411 w 1763485"/>
              <a:gd name="connsiteY8" fmla="*/ 458629 h 4689231"/>
              <a:gd name="connsiteX0" fmla="*/ 1411 w 1763485"/>
              <a:gd name="connsiteY0" fmla="*/ 458629 h 4689231"/>
              <a:gd name="connsiteX1" fmla="*/ 303731 w 1763485"/>
              <a:gd name="connsiteY1" fmla="*/ 62524 h 4689231"/>
              <a:gd name="connsiteX2" fmla="*/ 1452641 w 1763485"/>
              <a:gd name="connsiteY2" fmla="*/ 0 h 4689231"/>
              <a:gd name="connsiteX3" fmla="*/ 1762776 w 1763485"/>
              <a:gd name="connsiteY3" fmla="*/ 325767 h 4689231"/>
              <a:gd name="connsiteX4" fmla="*/ 1762776 w 1763485"/>
              <a:gd name="connsiteY4" fmla="*/ 4285311 h 4689231"/>
              <a:gd name="connsiteX5" fmla="*/ 1468271 w 1763485"/>
              <a:gd name="connsiteY5" fmla="*/ 4689231 h 4689231"/>
              <a:gd name="connsiteX6" fmla="*/ 170869 w 1763485"/>
              <a:gd name="connsiteY6" fmla="*/ 4595447 h 4689231"/>
              <a:gd name="connsiteX7" fmla="*/ 1411 w 1763485"/>
              <a:gd name="connsiteY7" fmla="*/ 4285311 h 4689231"/>
              <a:gd name="connsiteX8" fmla="*/ 1411 w 1763485"/>
              <a:gd name="connsiteY8" fmla="*/ 458629 h 4689231"/>
              <a:gd name="connsiteX0" fmla="*/ 1411 w 1763485"/>
              <a:gd name="connsiteY0" fmla="*/ 458629 h 4689231"/>
              <a:gd name="connsiteX1" fmla="*/ 303731 w 1763485"/>
              <a:gd name="connsiteY1" fmla="*/ 62524 h 4689231"/>
              <a:gd name="connsiteX2" fmla="*/ 1452641 w 1763485"/>
              <a:gd name="connsiteY2" fmla="*/ 0 h 4689231"/>
              <a:gd name="connsiteX3" fmla="*/ 1762776 w 1763485"/>
              <a:gd name="connsiteY3" fmla="*/ 325767 h 4689231"/>
              <a:gd name="connsiteX4" fmla="*/ 1762776 w 1763485"/>
              <a:gd name="connsiteY4" fmla="*/ 4285311 h 4689231"/>
              <a:gd name="connsiteX5" fmla="*/ 1468271 w 1763485"/>
              <a:gd name="connsiteY5" fmla="*/ 4689231 h 4689231"/>
              <a:gd name="connsiteX6" fmla="*/ 280284 w 1763485"/>
              <a:gd name="connsiteY6" fmla="*/ 4603262 h 4689231"/>
              <a:gd name="connsiteX7" fmla="*/ 1411 w 1763485"/>
              <a:gd name="connsiteY7" fmla="*/ 4285311 h 4689231"/>
              <a:gd name="connsiteX8" fmla="*/ 1411 w 1763485"/>
              <a:gd name="connsiteY8" fmla="*/ 458629 h 4689231"/>
              <a:gd name="connsiteX0" fmla="*/ 1411 w 1763485"/>
              <a:gd name="connsiteY0" fmla="*/ 458629 h 4689231"/>
              <a:gd name="connsiteX1" fmla="*/ 303731 w 1763485"/>
              <a:gd name="connsiteY1" fmla="*/ 62524 h 4689231"/>
              <a:gd name="connsiteX2" fmla="*/ 1452641 w 1763485"/>
              <a:gd name="connsiteY2" fmla="*/ 0 h 4689231"/>
              <a:gd name="connsiteX3" fmla="*/ 1762776 w 1763485"/>
              <a:gd name="connsiteY3" fmla="*/ 325767 h 4689231"/>
              <a:gd name="connsiteX4" fmla="*/ 1762776 w 1763485"/>
              <a:gd name="connsiteY4" fmla="*/ 4285311 h 4689231"/>
              <a:gd name="connsiteX5" fmla="*/ 1468271 w 1763485"/>
              <a:gd name="connsiteY5" fmla="*/ 4689231 h 4689231"/>
              <a:gd name="connsiteX6" fmla="*/ 280284 w 1763485"/>
              <a:gd name="connsiteY6" fmla="*/ 4603262 h 4689231"/>
              <a:gd name="connsiteX7" fmla="*/ 1411 w 1763485"/>
              <a:gd name="connsiteY7" fmla="*/ 4285311 h 4689231"/>
              <a:gd name="connsiteX8" fmla="*/ 1411 w 1763485"/>
              <a:gd name="connsiteY8" fmla="*/ 458629 h 468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3485" h="4689231">
                <a:moveTo>
                  <a:pt x="1411" y="458629"/>
                </a:moveTo>
                <a:cubicBezTo>
                  <a:pt x="1411" y="382305"/>
                  <a:pt x="-38316" y="93785"/>
                  <a:pt x="303731" y="62524"/>
                </a:cubicBezTo>
                <a:lnTo>
                  <a:pt x="1452641" y="0"/>
                </a:lnTo>
                <a:cubicBezTo>
                  <a:pt x="1528965" y="0"/>
                  <a:pt x="1754961" y="-649"/>
                  <a:pt x="1762776" y="325767"/>
                </a:cubicBezTo>
                <a:lnTo>
                  <a:pt x="1762776" y="4285311"/>
                </a:lnTo>
                <a:cubicBezTo>
                  <a:pt x="1770591" y="4439789"/>
                  <a:pt x="1716534" y="4681416"/>
                  <a:pt x="1468271" y="4689231"/>
                </a:cubicBezTo>
                <a:lnTo>
                  <a:pt x="280284" y="4603262"/>
                </a:lnTo>
                <a:cubicBezTo>
                  <a:pt x="32022" y="4611077"/>
                  <a:pt x="1411" y="4361635"/>
                  <a:pt x="1411" y="4285311"/>
                </a:cubicBezTo>
                <a:lnTo>
                  <a:pt x="1411" y="458629"/>
                </a:lnTo>
                <a:close/>
              </a:path>
            </a:pathLst>
          </a:custGeom>
        </p:spPr>
        <p:txBody>
          <a:bodyPr wrap="square">
            <a:noAutofit/>
          </a:bodyPr>
          <a:lstStyle/>
          <a:p>
            <a:endParaRPr lang="en-US"/>
          </a:p>
        </p:txBody>
      </p:sp>
      <p:sp>
        <p:nvSpPr>
          <p:cNvPr id="6" name="Picture Placeholder 7">
            <a:extLst>
              <a:ext uri="{FF2B5EF4-FFF2-40B4-BE49-F238E27FC236}">
                <a16:creationId xmlns:a16="http://schemas.microsoft.com/office/drawing/2014/main" id="{8BAFFDC7-F150-9E94-33E1-4FEE993D207D}"/>
              </a:ext>
            </a:extLst>
          </p:cNvPr>
          <p:cNvSpPr>
            <a:spLocks noGrp="1"/>
          </p:cNvSpPr>
          <p:nvPr>
            <p:ph type="pic" sz="quarter" idx="12"/>
          </p:nvPr>
        </p:nvSpPr>
        <p:spPr>
          <a:xfrm rot="2814356">
            <a:off x="6141196" y="1272106"/>
            <a:ext cx="2134837" cy="4583317"/>
          </a:xfrm>
          <a:custGeom>
            <a:avLst/>
            <a:gdLst>
              <a:gd name="connsiteX0" fmla="*/ 0 w 2026473"/>
              <a:gd name="connsiteY0" fmla="*/ 158997 h 4483704"/>
              <a:gd name="connsiteX1" fmla="*/ 158997 w 2026473"/>
              <a:gd name="connsiteY1" fmla="*/ 0 h 4483704"/>
              <a:gd name="connsiteX2" fmla="*/ 1867476 w 2026473"/>
              <a:gd name="connsiteY2" fmla="*/ 0 h 4483704"/>
              <a:gd name="connsiteX3" fmla="*/ 2026473 w 2026473"/>
              <a:gd name="connsiteY3" fmla="*/ 158997 h 4483704"/>
              <a:gd name="connsiteX4" fmla="*/ 2026473 w 2026473"/>
              <a:gd name="connsiteY4" fmla="*/ 4324707 h 4483704"/>
              <a:gd name="connsiteX5" fmla="*/ 1867476 w 2026473"/>
              <a:gd name="connsiteY5" fmla="*/ 4483704 h 4483704"/>
              <a:gd name="connsiteX6" fmla="*/ 158997 w 2026473"/>
              <a:gd name="connsiteY6" fmla="*/ 4483704 h 4483704"/>
              <a:gd name="connsiteX7" fmla="*/ 0 w 2026473"/>
              <a:gd name="connsiteY7" fmla="*/ 4324707 h 4483704"/>
              <a:gd name="connsiteX8" fmla="*/ 0 w 2026473"/>
              <a:gd name="connsiteY8" fmla="*/ 158997 h 4483704"/>
              <a:gd name="connsiteX0" fmla="*/ 0 w 2027287"/>
              <a:gd name="connsiteY0" fmla="*/ 158997 h 4483704"/>
              <a:gd name="connsiteX1" fmla="*/ 158997 w 2027287"/>
              <a:gd name="connsiteY1" fmla="*/ 0 h 4483704"/>
              <a:gd name="connsiteX2" fmla="*/ 1867476 w 2027287"/>
              <a:gd name="connsiteY2" fmla="*/ 0 h 4483704"/>
              <a:gd name="connsiteX3" fmla="*/ 2027287 w 2027287"/>
              <a:gd name="connsiteY3" fmla="*/ 639117 h 4483704"/>
              <a:gd name="connsiteX4" fmla="*/ 2026473 w 2027287"/>
              <a:gd name="connsiteY4" fmla="*/ 4324707 h 4483704"/>
              <a:gd name="connsiteX5" fmla="*/ 1867476 w 2027287"/>
              <a:gd name="connsiteY5" fmla="*/ 4483704 h 4483704"/>
              <a:gd name="connsiteX6" fmla="*/ 158997 w 2027287"/>
              <a:gd name="connsiteY6" fmla="*/ 4483704 h 4483704"/>
              <a:gd name="connsiteX7" fmla="*/ 0 w 2027287"/>
              <a:gd name="connsiteY7" fmla="*/ 4324707 h 4483704"/>
              <a:gd name="connsiteX8" fmla="*/ 0 w 2027287"/>
              <a:gd name="connsiteY8" fmla="*/ 158997 h 4483704"/>
              <a:gd name="connsiteX0" fmla="*/ 0 w 2027287"/>
              <a:gd name="connsiteY0" fmla="*/ 158997 h 4483704"/>
              <a:gd name="connsiteX1" fmla="*/ 158997 w 2027287"/>
              <a:gd name="connsiteY1" fmla="*/ 0 h 4483704"/>
              <a:gd name="connsiteX2" fmla="*/ 1762791 w 2027287"/>
              <a:gd name="connsiteY2" fmla="*/ 195542 h 4483704"/>
              <a:gd name="connsiteX3" fmla="*/ 2027287 w 2027287"/>
              <a:gd name="connsiteY3" fmla="*/ 639117 h 4483704"/>
              <a:gd name="connsiteX4" fmla="*/ 2026473 w 2027287"/>
              <a:gd name="connsiteY4" fmla="*/ 4324707 h 4483704"/>
              <a:gd name="connsiteX5" fmla="*/ 1867476 w 2027287"/>
              <a:gd name="connsiteY5" fmla="*/ 4483704 h 4483704"/>
              <a:gd name="connsiteX6" fmla="*/ 158997 w 2027287"/>
              <a:gd name="connsiteY6" fmla="*/ 4483704 h 4483704"/>
              <a:gd name="connsiteX7" fmla="*/ 0 w 2027287"/>
              <a:gd name="connsiteY7" fmla="*/ 4324707 h 4483704"/>
              <a:gd name="connsiteX8" fmla="*/ 0 w 2027287"/>
              <a:gd name="connsiteY8" fmla="*/ 158997 h 4483704"/>
              <a:gd name="connsiteX0" fmla="*/ 0 w 2027287"/>
              <a:gd name="connsiteY0" fmla="*/ 175991 h 4500698"/>
              <a:gd name="connsiteX1" fmla="*/ 214027 w 2027287"/>
              <a:gd name="connsiteY1" fmla="*/ 0 h 4500698"/>
              <a:gd name="connsiteX2" fmla="*/ 1762791 w 2027287"/>
              <a:gd name="connsiteY2" fmla="*/ 212536 h 4500698"/>
              <a:gd name="connsiteX3" fmla="*/ 2027287 w 2027287"/>
              <a:gd name="connsiteY3" fmla="*/ 656111 h 4500698"/>
              <a:gd name="connsiteX4" fmla="*/ 2026473 w 2027287"/>
              <a:gd name="connsiteY4" fmla="*/ 4341701 h 4500698"/>
              <a:gd name="connsiteX5" fmla="*/ 1867476 w 2027287"/>
              <a:gd name="connsiteY5" fmla="*/ 4500698 h 4500698"/>
              <a:gd name="connsiteX6" fmla="*/ 158997 w 2027287"/>
              <a:gd name="connsiteY6" fmla="*/ 4500698 h 4500698"/>
              <a:gd name="connsiteX7" fmla="*/ 0 w 2027287"/>
              <a:gd name="connsiteY7" fmla="*/ 4341701 h 4500698"/>
              <a:gd name="connsiteX8" fmla="*/ 0 w 2027287"/>
              <a:gd name="connsiteY8" fmla="*/ 175991 h 4500698"/>
              <a:gd name="connsiteX0" fmla="*/ 0 w 2027287"/>
              <a:gd name="connsiteY0" fmla="*/ 175991 h 4500698"/>
              <a:gd name="connsiteX1" fmla="*/ 214027 w 2027287"/>
              <a:gd name="connsiteY1" fmla="*/ 0 h 4500698"/>
              <a:gd name="connsiteX2" fmla="*/ 1762791 w 2027287"/>
              <a:gd name="connsiteY2" fmla="*/ 212536 h 4500698"/>
              <a:gd name="connsiteX3" fmla="*/ 2027287 w 2027287"/>
              <a:gd name="connsiteY3" fmla="*/ 656111 h 4500698"/>
              <a:gd name="connsiteX4" fmla="*/ 2026473 w 2027287"/>
              <a:gd name="connsiteY4" fmla="*/ 4341701 h 4500698"/>
              <a:gd name="connsiteX5" fmla="*/ 1867476 w 2027287"/>
              <a:gd name="connsiteY5" fmla="*/ 4500698 h 4500698"/>
              <a:gd name="connsiteX6" fmla="*/ 158997 w 2027287"/>
              <a:gd name="connsiteY6" fmla="*/ 4500698 h 4500698"/>
              <a:gd name="connsiteX7" fmla="*/ 0 w 2027287"/>
              <a:gd name="connsiteY7" fmla="*/ 4341701 h 4500698"/>
              <a:gd name="connsiteX8" fmla="*/ 0 w 2027287"/>
              <a:gd name="connsiteY8" fmla="*/ 175991 h 4500698"/>
              <a:gd name="connsiteX0" fmla="*/ 0 w 2131990"/>
              <a:gd name="connsiteY0" fmla="*/ 175991 h 4500698"/>
              <a:gd name="connsiteX1" fmla="*/ 214027 w 2131990"/>
              <a:gd name="connsiteY1" fmla="*/ 0 h 4500698"/>
              <a:gd name="connsiteX2" fmla="*/ 1762791 w 2131990"/>
              <a:gd name="connsiteY2" fmla="*/ 212536 h 4500698"/>
              <a:gd name="connsiteX3" fmla="*/ 2027287 w 2131990"/>
              <a:gd name="connsiteY3" fmla="*/ 656111 h 4500698"/>
              <a:gd name="connsiteX4" fmla="*/ 2131990 w 2131990"/>
              <a:gd name="connsiteY4" fmla="*/ 4323027 h 4500698"/>
              <a:gd name="connsiteX5" fmla="*/ 1867476 w 2131990"/>
              <a:gd name="connsiteY5" fmla="*/ 4500698 h 4500698"/>
              <a:gd name="connsiteX6" fmla="*/ 158997 w 2131990"/>
              <a:gd name="connsiteY6" fmla="*/ 4500698 h 4500698"/>
              <a:gd name="connsiteX7" fmla="*/ 0 w 2131990"/>
              <a:gd name="connsiteY7" fmla="*/ 4341701 h 4500698"/>
              <a:gd name="connsiteX8" fmla="*/ 0 w 2131990"/>
              <a:gd name="connsiteY8" fmla="*/ 175991 h 4500698"/>
              <a:gd name="connsiteX0" fmla="*/ 0 w 2131990"/>
              <a:gd name="connsiteY0" fmla="*/ 175991 h 4583155"/>
              <a:gd name="connsiteX1" fmla="*/ 214027 w 2131990"/>
              <a:gd name="connsiteY1" fmla="*/ 0 h 4583155"/>
              <a:gd name="connsiteX2" fmla="*/ 1762791 w 2131990"/>
              <a:gd name="connsiteY2" fmla="*/ 212536 h 4583155"/>
              <a:gd name="connsiteX3" fmla="*/ 2027287 w 2131990"/>
              <a:gd name="connsiteY3" fmla="*/ 656111 h 4583155"/>
              <a:gd name="connsiteX4" fmla="*/ 2131990 w 2131990"/>
              <a:gd name="connsiteY4" fmla="*/ 4323027 h 4583155"/>
              <a:gd name="connsiteX5" fmla="*/ 1819678 w 2131990"/>
              <a:gd name="connsiteY5" fmla="*/ 4583155 h 4583155"/>
              <a:gd name="connsiteX6" fmla="*/ 158997 w 2131990"/>
              <a:gd name="connsiteY6" fmla="*/ 4500698 h 4583155"/>
              <a:gd name="connsiteX7" fmla="*/ 0 w 2131990"/>
              <a:gd name="connsiteY7" fmla="*/ 4341701 h 4583155"/>
              <a:gd name="connsiteX8" fmla="*/ 0 w 2131990"/>
              <a:gd name="connsiteY8" fmla="*/ 175991 h 4583155"/>
              <a:gd name="connsiteX0" fmla="*/ 0 w 2131990"/>
              <a:gd name="connsiteY0" fmla="*/ 175991 h 4583317"/>
              <a:gd name="connsiteX1" fmla="*/ 214027 w 2131990"/>
              <a:gd name="connsiteY1" fmla="*/ 0 h 4583317"/>
              <a:gd name="connsiteX2" fmla="*/ 1762791 w 2131990"/>
              <a:gd name="connsiteY2" fmla="*/ 212536 h 4583317"/>
              <a:gd name="connsiteX3" fmla="*/ 2027287 w 2131990"/>
              <a:gd name="connsiteY3" fmla="*/ 656111 h 4583317"/>
              <a:gd name="connsiteX4" fmla="*/ 2131990 w 2131990"/>
              <a:gd name="connsiteY4" fmla="*/ 4323027 h 4583317"/>
              <a:gd name="connsiteX5" fmla="*/ 1819678 w 2131990"/>
              <a:gd name="connsiteY5" fmla="*/ 4583155 h 4583317"/>
              <a:gd name="connsiteX6" fmla="*/ 158997 w 2131990"/>
              <a:gd name="connsiteY6" fmla="*/ 4500698 h 4583317"/>
              <a:gd name="connsiteX7" fmla="*/ 0 w 2131990"/>
              <a:gd name="connsiteY7" fmla="*/ 4341701 h 4583317"/>
              <a:gd name="connsiteX8" fmla="*/ 0 w 2131990"/>
              <a:gd name="connsiteY8" fmla="*/ 175991 h 4583317"/>
              <a:gd name="connsiteX0" fmla="*/ 2847 w 2134837"/>
              <a:gd name="connsiteY0" fmla="*/ 175991 h 4583317"/>
              <a:gd name="connsiteX1" fmla="*/ 216874 w 2134837"/>
              <a:gd name="connsiteY1" fmla="*/ 0 h 4583317"/>
              <a:gd name="connsiteX2" fmla="*/ 1765638 w 2134837"/>
              <a:gd name="connsiteY2" fmla="*/ 212536 h 4583317"/>
              <a:gd name="connsiteX3" fmla="*/ 2030134 w 2134837"/>
              <a:gd name="connsiteY3" fmla="*/ 656111 h 4583317"/>
              <a:gd name="connsiteX4" fmla="*/ 2134837 w 2134837"/>
              <a:gd name="connsiteY4" fmla="*/ 4323027 h 4583317"/>
              <a:gd name="connsiteX5" fmla="*/ 1822525 w 2134837"/>
              <a:gd name="connsiteY5" fmla="*/ 4583155 h 4583317"/>
              <a:gd name="connsiteX6" fmla="*/ 161844 w 2134837"/>
              <a:gd name="connsiteY6" fmla="*/ 4500698 h 4583317"/>
              <a:gd name="connsiteX7" fmla="*/ 0 w 2134837"/>
              <a:gd name="connsiteY7" fmla="*/ 4104249 h 4583317"/>
              <a:gd name="connsiteX8" fmla="*/ 2847 w 2134837"/>
              <a:gd name="connsiteY8" fmla="*/ 175991 h 4583317"/>
              <a:gd name="connsiteX0" fmla="*/ 2847 w 2134837"/>
              <a:gd name="connsiteY0" fmla="*/ 175991 h 4583317"/>
              <a:gd name="connsiteX1" fmla="*/ 216874 w 2134837"/>
              <a:gd name="connsiteY1" fmla="*/ 0 h 4583317"/>
              <a:gd name="connsiteX2" fmla="*/ 1765638 w 2134837"/>
              <a:gd name="connsiteY2" fmla="*/ 212536 h 4583317"/>
              <a:gd name="connsiteX3" fmla="*/ 2030134 w 2134837"/>
              <a:gd name="connsiteY3" fmla="*/ 656111 h 4583317"/>
              <a:gd name="connsiteX4" fmla="*/ 2134837 w 2134837"/>
              <a:gd name="connsiteY4" fmla="*/ 4323027 h 4583317"/>
              <a:gd name="connsiteX5" fmla="*/ 1822525 w 2134837"/>
              <a:gd name="connsiteY5" fmla="*/ 4583155 h 4583317"/>
              <a:gd name="connsiteX6" fmla="*/ 295972 w 2134837"/>
              <a:gd name="connsiteY6" fmla="*/ 4430530 h 4583317"/>
              <a:gd name="connsiteX7" fmla="*/ 0 w 2134837"/>
              <a:gd name="connsiteY7" fmla="*/ 4104249 h 4583317"/>
              <a:gd name="connsiteX8" fmla="*/ 2847 w 2134837"/>
              <a:gd name="connsiteY8" fmla="*/ 175991 h 4583317"/>
              <a:gd name="connsiteX0" fmla="*/ 2847 w 2134837"/>
              <a:gd name="connsiteY0" fmla="*/ 175991 h 4583317"/>
              <a:gd name="connsiteX1" fmla="*/ 216874 w 2134837"/>
              <a:gd name="connsiteY1" fmla="*/ 0 h 4583317"/>
              <a:gd name="connsiteX2" fmla="*/ 1765638 w 2134837"/>
              <a:gd name="connsiteY2" fmla="*/ 212536 h 4583317"/>
              <a:gd name="connsiteX3" fmla="*/ 2030134 w 2134837"/>
              <a:gd name="connsiteY3" fmla="*/ 656111 h 4583317"/>
              <a:gd name="connsiteX4" fmla="*/ 2134837 w 2134837"/>
              <a:gd name="connsiteY4" fmla="*/ 4323027 h 4583317"/>
              <a:gd name="connsiteX5" fmla="*/ 1822525 w 2134837"/>
              <a:gd name="connsiteY5" fmla="*/ 4583155 h 4583317"/>
              <a:gd name="connsiteX6" fmla="*/ 295972 w 2134837"/>
              <a:gd name="connsiteY6" fmla="*/ 4430530 h 4583317"/>
              <a:gd name="connsiteX7" fmla="*/ 0 w 2134837"/>
              <a:gd name="connsiteY7" fmla="*/ 4104249 h 4583317"/>
              <a:gd name="connsiteX8" fmla="*/ 2847 w 2134837"/>
              <a:gd name="connsiteY8" fmla="*/ 175991 h 458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4837" h="4583317">
                <a:moveTo>
                  <a:pt x="2847" y="175991"/>
                </a:moveTo>
                <a:cubicBezTo>
                  <a:pt x="2847" y="88179"/>
                  <a:pt x="129062" y="0"/>
                  <a:pt x="216874" y="0"/>
                </a:cubicBezTo>
                <a:lnTo>
                  <a:pt x="1765638" y="212536"/>
                </a:lnTo>
                <a:cubicBezTo>
                  <a:pt x="2023246" y="302914"/>
                  <a:pt x="2030134" y="568299"/>
                  <a:pt x="2030134" y="656111"/>
                </a:cubicBezTo>
                <a:cubicBezTo>
                  <a:pt x="2030134" y="2044681"/>
                  <a:pt x="2134837" y="2934457"/>
                  <a:pt x="2134837" y="4323027"/>
                </a:cubicBezTo>
                <a:cubicBezTo>
                  <a:pt x="2105712" y="4598813"/>
                  <a:pt x="1910337" y="4583155"/>
                  <a:pt x="1822525" y="4583155"/>
                </a:cubicBezTo>
                <a:lnTo>
                  <a:pt x="295972" y="4430530"/>
                </a:lnTo>
                <a:cubicBezTo>
                  <a:pt x="208160" y="4430530"/>
                  <a:pt x="4032" y="4313226"/>
                  <a:pt x="0" y="4104249"/>
                </a:cubicBezTo>
                <a:lnTo>
                  <a:pt x="2847" y="175991"/>
                </a:lnTo>
                <a:close/>
              </a:path>
            </a:pathLst>
          </a:custGeom>
        </p:spPr>
        <p:txBody>
          <a:bodyPr wrap="square">
            <a:noAutofit/>
          </a:bodyPr>
          <a:lstStyle/>
          <a:p>
            <a:endParaRPr lang="en-US"/>
          </a:p>
        </p:txBody>
      </p:sp>
    </p:spTree>
    <p:extLst>
      <p:ext uri="{BB962C8B-B14F-4D97-AF65-F5344CB8AC3E}">
        <p14:creationId xmlns:p14="http://schemas.microsoft.com/office/powerpoint/2010/main" val="39287526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25BBC9AA-12F9-9665-3275-C68570229191}"/>
              </a:ext>
            </a:extLst>
          </p:cNvPr>
          <p:cNvSpPr>
            <a:spLocks noGrp="1"/>
          </p:cNvSpPr>
          <p:nvPr>
            <p:ph type="pic" sz="quarter" idx="12"/>
          </p:nvPr>
        </p:nvSpPr>
        <p:spPr>
          <a:xfrm rot="528403">
            <a:off x="2265712" y="2161508"/>
            <a:ext cx="3138197" cy="3200086"/>
          </a:xfrm>
          <a:custGeom>
            <a:avLst/>
            <a:gdLst>
              <a:gd name="connsiteX0" fmla="*/ 0 w 2372214"/>
              <a:gd name="connsiteY0" fmla="*/ 0 h 3558807"/>
              <a:gd name="connsiteX1" fmla="*/ 2372214 w 2372214"/>
              <a:gd name="connsiteY1" fmla="*/ 0 h 3558807"/>
              <a:gd name="connsiteX2" fmla="*/ 2372214 w 2372214"/>
              <a:gd name="connsiteY2" fmla="*/ 3558807 h 3558807"/>
              <a:gd name="connsiteX3" fmla="*/ 0 w 2372214"/>
              <a:gd name="connsiteY3" fmla="*/ 3558807 h 3558807"/>
              <a:gd name="connsiteX4" fmla="*/ 0 w 2372214"/>
              <a:gd name="connsiteY4" fmla="*/ 0 h 3558807"/>
              <a:gd name="connsiteX0" fmla="*/ 0 w 2372214"/>
              <a:gd name="connsiteY0" fmla="*/ 0 h 3602499"/>
              <a:gd name="connsiteX1" fmla="*/ 2372214 w 2372214"/>
              <a:gd name="connsiteY1" fmla="*/ 0 h 3602499"/>
              <a:gd name="connsiteX2" fmla="*/ 2372214 w 2372214"/>
              <a:gd name="connsiteY2" fmla="*/ 3558807 h 3602499"/>
              <a:gd name="connsiteX3" fmla="*/ 25848 w 2372214"/>
              <a:gd name="connsiteY3" fmla="*/ 3602499 h 3602499"/>
              <a:gd name="connsiteX4" fmla="*/ 0 w 2372214"/>
              <a:gd name="connsiteY4" fmla="*/ 0 h 3602499"/>
              <a:gd name="connsiteX0" fmla="*/ 0 w 2392289"/>
              <a:gd name="connsiteY0" fmla="*/ 0 h 3602499"/>
              <a:gd name="connsiteX1" fmla="*/ 2372214 w 2392289"/>
              <a:gd name="connsiteY1" fmla="*/ 0 h 3602499"/>
              <a:gd name="connsiteX2" fmla="*/ 2392289 w 2392289"/>
              <a:gd name="connsiteY2" fmla="*/ 3565236 h 3602499"/>
              <a:gd name="connsiteX3" fmla="*/ 25848 w 2392289"/>
              <a:gd name="connsiteY3" fmla="*/ 3602499 h 3602499"/>
              <a:gd name="connsiteX4" fmla="*/ 0 w 2392289"/>
              <a:gd name="connsiteY4" fmla="*/ 0 h 3602499"/>
              <a:gd name="connsiteX0" fmla="*/ 0 w 2392289"/>
              <a:gd name="connsiteY0" fmla="*/ 15745 h 3618244"/>
              <a:gd name="connsiteX1" fmla="*/ 2350697 w 2392289"/>
              <a:gd name="connsiteY1" fmla="*/ 0 h 3618244"/>
              <a:gd name="connsiteX2" fmla="*/ 2392289 w 2392289"/>
              <a:gd name="connsiteY2" fmla="*/ 3580981 h 3618244"/>
              <a:gd name="connsiteX3" fmla="*/ 25848 w 2392289"/>
              <a:gd name="connsiteY3" fmla="*/ 3618244 h 3618244"/>
              <a:gd name="connsiteX4" fmla="*/ 0 w 2392289"/>
              <a:gd name="connsiteY4" fmla="*/ 15745 h 3618244"/>
              <a:gd name="connsiteX0" fmla="*/ 1062903 w 2366441"/>
              <a:gd name="connsiteY0" fmla="*/ 762836 h 3618244"/>
              <a:gd name="connsiteX1" fmla="*/ 2324849 w 2366441"/>
              <a:gd name="connsiteY1" fmla="*/ 0 h 3618244"/>
              <a:gd name="connsiteX2" fmla="*/ 2366441 w 2366441"/>
              <a:gd name="connsiteY2" fmla="*/ 3580981 h 3618244"/>
              <a:gd name="connsiteX3" fmla="*/ 0 w 2366441"/>
              <a:gd name="connsiteY3" fmla="*/ 3618244 h 3618244"/>
              <a:gd name="connsiteX4" fmla="*/ 1062903 w 2366441"/>
              <a:gd name="connsiteY4" fmla="*/ 762836 h 3618244"/>
              <a:gd name="connsiteX0" fmla="*/ 1228617 w 2532155"/>
              <a:gd name="connsiteY0" fmla="*/ 762836 h 3580981"/>
              <a:gd name="connsiteX1" fmla="*/ 2490563 w 2532155"/>
              <a:gd name="connsiteY1" fmla="*/ 0 h 3580981"/>
              <a:gd name="connsiteX2" fmla="*/ 2532155 w 2532155"/>
              <a:gd name="connsiteY2" fmla="*/ 3580981 h 3580981"/>
              <a:gd name="connsiteX3" fmla="*/ 0 w 2532155"/>
              <a:gd name="connsiteY3" fmla="*/ 3472211 h 3580981"/>
              <a:gd name="connsiteX4" fmla="*/ 1228617 w 2532155"/>
              <a:gd name="connsiteY4" fmla="*/ 762836 h 3580981"/>
              <a:gd name="connsiteX0" fmla="*/ 1228617 w 2490563"/>
              <a:gd name="connsiteY0" fmla="*/ 762836 h 3967908"/>
              <a:gd name="connsiteX1" fmla="*/ 2490563 w 2490563"/>
              <a:gd name="connsiteY1" fmla="*/ 0 h 3967908"/>
              <a:gd name="connsiteX2" fmla="*/ 1943432 w 2490563"/>
              <a:gd name="connsiteY2" fmla="*/ 3967908 h 3967908"/>
              <a:gd name="connsiteX3" fmla="*/ 0 w 2490563"/>
              <a:gd name="connsiteY3" fmla="*/ 3472211 h 3967908"/>
              <a:gd name="connsiteX4" fmla="*/ 1228617 w 2490563"/>
              <a:gd name="connsiteY4" fmla="*/ 762836 h 3967908"/>
              <a:gd name="connsiteX0" fmla="*/ 1228617 w 3136754"/>
              <a:gd name="connsiteY0" fmla="*/ 0 h 3205072"/>
              <a:gd name="connsiteX1" fmla="*/ 3136754 w 3136754"/>
              <a:gd name="connsiteY1" fmla="*/ 329459 h 3205072"/>
              <a:gd name="connsiteX2" fmla="*/ 1943432 w 3136754"/>
              <a:gd name="connsiteY2" fmla="*/ 3205072 h 3205072"/>
              <a:gd name="connsiteX3" fmla="*/ 0 w 3136754"/>
              <a:gd name="connsiteY3" fmla="*/ 2709375 h 3205072"/>
              <a:gd name="connsiteX4" fmla="*/ 1228617 w 3136754"/>
              <a:gd name="connsiteY4" fmla="*/ 0 h 3205072"/>
              <a:gd name="connsiteX0" fmla="*/ 1258007 w 3136754"/>
              <a:gd name="connsiteY0" fmla="*/ 0 h 3200086"/>
              <a:gd name="connsiteX1" fmla="*/ 3136754 w 3136754"/>
              <a:gd name="connsiteY1" fmla="*/ 324473 h 3200086"/>
              <a:gd name="connsiteX2" fmla="*/ 1943432 w 3136754"/>
              <a:gd name="connsiteY2" fmla="*/ 3200086 h 3200086"/>
              <a:gd name="connsiteX3" fmla="*/ 0 w 3136754"/>
              <a:gd name="connsiteY3" fmla="*/ 2704389 h 3200086"/>
              <a:gd name="connsiteX4" fmla="*/ 1258007 w 3136754"/>
              <a:gd name="connsiteY4" fmla="*/ 0 h 3200086"/>
              <a:gd name="connsiteX0" fmla="*/ 1259450 w 3138197"/>
              <a:gd name="connsiteY0" fmla="*/ 0 h 3200086"/>
              <a:gd name="connsiteX1" fmla="*/ 3138197 w 3138197"/>
              <a:gd name="connsiteY1" fmla="*/ 324473 h 3200086"/>
              <a:gd name="connsiteX2" fmla="*/ 1944875 w 3138197"/>
              <a:gd name="connsiteY2" fmla="*/ 3200086 h 3200086"/>
              <a:gd name="connsiteX3" fmla="*/ 0 w 3138197"/>
              <a:gd name="connsiteY3" fmla="*/ 2695073 h 3200086"/>
              <a:gd name="connsiteX4" fmla="*/ 1259450 w 3138197"/>
              <a:gd name="connsiteY4" fmla="*/ 0 h 320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8197" h="3200086">
                <a:moveTo>
                  <a:pt x="1259450" y="0"/>
                </a:moveTo>
                <a:lnTo>
                  <a:pt x="3138197" y="324473"/>
                </a:lnTo>
                <a:lnTo>
                  <a:pt x="1944875" y="3200086"/>
                </a:lnTo>
                <a:lnTo>
                  <a:pt x="0" y="2695073"/>
                </a:lnTo>
                <a:lnTo>
                  <a:pt x="1259450" y="0"/>
                </a:lnTo>
                <a:close/>
              </a:path>
            </a:pathLst>
          </a:custGeom>
        </p:spPr>
        <p:txBody>
          <a:bodyPr wrap="square">
            <a:noAutofit/>
          </a:bodyPr>
          <a:lstStyle/>
          <a:p>
            <a:endParaRPr lang="en-US"/>
          </a:p>
        </p:txBody>
      </p:sp>
      <p:sp>
        <p:nvSpPr>
          <p:cNvPr id="4" name="Picture Placeholder 7">
            <a:extLst>
              <a:ext uri="{FF2B5EF4-FFF2-40B4-BE49-F238E27FC236}">
                <a16:creationId xmlns:a16="http://schemas.microsoft.com/office/drawing/2014/main" id="{CEE2FDA8-C380-15B6-4E1A-16D6F102A48D}"/>
              </a:ext>
            </a:extLst>
          </p:cNvPr>
          <p:cNvSpPr>
            <a:spLocks noGrp="1"/>
          </p:cNvSpPr>
          <p:nvPr>
            <p:ph type="pic" sz="quarter" idx="11"/>
          </p:nvPr>
        </p:nvSpPr>
        <p:spPr>
          <a:xfrm rot="528403">
            <a:off x="1646883" y="1364808"/>
            <a:ext cx="2392289" cy="3618244"/>
          </a:xfrm>
          <a:custGeom>
            <a:avLst/>
            <a:gdLst>
              <a:gd name="connsiteX0" fmla="*/ 0 w 2372214"/>
              <a:gd name="connsiteY0" fmla="*/ 0 h 3558807"/>
              <a:gd name="connsiteX1" fmla="*/ 2372214 w 2372214"/>
              <a:gd name="connsiteY1" fmla="*/ 0 h 3558807"/>
              <a:gd name="connsiteX2" fmla="*/ 2372214 w 2372214"/>
              <a:gd name="connsiteY2" fmla="*/ 3558807 h 3558807"/>
              <a:gd name="connsiteX3" fmla="*/ 0 w 2372214"/>
              <a:gd name="connsiteY3" fmla="*/ 3558807 h 3558807"/>
              <a:gd name="connsiteX4" fmla="*/ 0 w 2372214"/>
              <a:gd name="connsiteY4" fmla="*/ 0 h 3558807"/>
              <a:gd name="connsiteX0" fmla="*/ 0 w 2372214"/>
              <a:gd name="connsiteY0" fmla="*/ 0 h 3602499"/>
              <a:gd name="connsiteX1" fmla="*/ 2372214 w 2372214"/>
              <a:gd name="connsiteY1" fmla="*/ 0 h 3602499"/>
              <a:gd name="connsiteX2" fmla="*/ 2372214 w 2372214"/>
              <a:gd name="connsiteY2" fmla="*/ 3558807 h 3602499"/>
              <a:gd name="connsiteX3" fmla="*/ 25848 w 2372214"/>
              <a:gd name="connsiteY3" fmla="*/ 3602499 h 3602499"/>
              <a:gd name="connsiteX4" fmla="*/ 0 w 2372214"/>
              <a:gd name="connsiteY4" fmla="*/ 0 h 3602499"/>
              <a:gd name="connsiteX0" fmla="*/ 0 w 2392289"/>
              <a:gd name="connsiteY0" fmla="*/ 0 h 3602499"/>
              <a:gd name="connsiteX1" fmla="*/ 2372214 w 2392289"/>
              <a:gd name="connsiteY1" fmla="*/ 0 h 3602499"/>
              <a:gd name="connsiteX2" fmla="*/ 2392289 w 2392289"/>
              <a:gd name="connsiteY2" fmla="*/ 3565236 h 3602499"/>
              <a:gd name="connsiteX3" fmla="*/ 25848 w 2392289"/>
              <a:gd name="connsiteY3" fmla="*/ 3602499 h 3602499"/>
              <a:gd name="connsiteX4" fmla="*/ 0 w 2392289"/>
              <a:gd name="connsiteY4" fmla="*/ 0 h 3602499"/>
              <a:gd name="connsiteX0" fmla="*/ 0 w 2392289"/>
              <a:gd name="connsiteY0" fmla="*/ 15745 h 3618244"/>
              <a:gd name="connsiteX1" fmla="*/ 2350697 w 2392289"/>
              <a:gd name="connsiteY1" fmla="*/ 0 h 3618244"/>
              <a:gd name="connsiteX2" fmla="*/ 2392289 w 2392289"/>
              <a:gd name="connsiteY2" fmla="*/ 3580981 h 3618244"/>
              <a:gd name="connsiteX3" fmla="*/ 25848 w 2392289"/>
              <a:gd name="connsiteY3" fmla="*/ 3618244 h 3618244"/>
              <a:gd name="connsiteX4" fmla="*/ 0 w 2392289"/>
              <a:gd name="connsiteY4" fmla="*/ 15745 h 3618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289" h="3618244">
                <a:moveTo>
                  <a:pt x="0" y="15745"/>
                </a:moveTo>
                <a:lnTo>
                  <a:pt x="2350697" y="0"/>
                </a:lnTo>
                <a:lnTo>
                  <a:pt x="2392289" y="3580981"/>
                </a:lnTo>
                <a:lnTo>
                  <a:pt x="25848" y="3618244"/>
                </a:lnTo>
                <a:lnTo>
                  <a:pt x="0" y="15745"/>
                </a:lnTo>
                <a:close/>
              </a:path>
            </a:pathLst>
          </a:custGeom>
        </p:spPr>
        <p:txBody>
          <a:bodyPr wrap="square">
            <a:noAutofit/>
          </a:bodyPr>
          <a:lstStyle/>
          <a:p>
            <a:endParaRPr lang="en-US"/>
          </a:p>
        </p:txBody>
      </p:sp>
    </p:spTree>
    <p:extLst>
      <p:ext uri="{BB962C8B-B14F-4D97-AF65-F5344CB8AC3E}">
        <p14:creationId xmlns:p14="http://schemas.microsoft.com/office/powerpoint/2010/main" val="2439201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0685-8300-5769-D22A-984139AC013F}"/>
              </a:ext>
            </a:extLst>
          </p:cNvPr>
          <p:cNvSpPr>
            <a:spLocks noGrp="1"/>
          </p:cNvSpPr>
          <p:nvPr>
            <p:ph type="pic" sz="quarter" idx="12"/>
          </p:nvPr>
        </p:nvSpPr>
        <p:spPr>
          <a:xfrm>
            <a:off x="6900900" y="666917"/>
            <a:ext cx="4182818" cy="3731836"/>
          </a:xfrm>
          <a:custGeom>
            <a:avLst/>
            <a:gdLst>
              <a:gd name="connsiteX0" fmla="*/ 0 w 3722913"/>
              <a:gd name="connsiteY0" fmla="*/ 0 h 2519850"/>
              <a:gd name="connsiteX1" fmla="*/ 3722913 w 3722913"/>
              <a:gd name="connsiteY1" fmla="*/ 0 h 2519850"/>
              <a:gd name="connsiteX2" fmla="*/ 3722913 w 3722913"/>
              <a:gd name="connsiteY2" fmla="*/ 2519850 h 2519850"/>
              <a:gd name="connsiteX3" fmla="*/ 0 w 3722913"/>
              <a:gd name="connsiteY3" fmla="*/ 2519850 h 2519850"/>
              <a:gd name="connsiteX4" fmla="*/ 0 w 3722913"/>
              <a:gd name="connsiteY4" fmla="*/ 0 h 2519850"/>
              <a:gd name="connsiteX0" fmla="*/ 119034 w 3722913"/>
              <a:gd name="connsiteY0" fmla="*/ 741259 h 2519850"/>
              <a:gd name="connsiteX1" fmla="*/ 3722913 w 3722913"/>
              <a:gd name="connsiteY1" fmla="*/ 0 h 2519850"/>
              <a:gd name="connsiteX2" fmla="*/ 3722913 w 3722913"/>
              <a:gd name="connsiteY2" fmla="*/ 2519850 h 2519850"/>
              <a:gd name="connsiteX3" fmla="*/ 0 w 3722913"/>
              <a:gd name="connsiteY3" fmla="*/ 2519850 h 2519850"/>
              <a:gd name="connsiteX4" fmla="*/ 119034 w 3722913"/>
              <a:gd name="connsiteY4" fmla="*/ 741259 h 2519850"/>
              <a:gd name="connsiteX0" fmla="*/ 119034 w 3944750"/>
              <a:gd name="connsiteY0" fmla="*/ 925221 h 2703812"/>
              <a:gd name="connsiteX1" fmla="*/ 3944750 w 3944750"/>
              <a:gd name="connsiteY1" fmla="*/ 0 h 2703812"/>
              <a:gd name="connsiteX2" fmla="*/ 3722913 w 3944750"/>
              <a:gd name="connsiteY2" fmla="*/ 2703812 h 2703812"/>
              <a:gd name="connsiteX3" fmla="*/ 0 w 3944750"/>
              <a:gd name="connsiteY3" fmla="*/ 2703812 h 2703812"/>
              <a:gd name="connsiteX4" fmla="*/ 119034 w 3944750"/>
              <a:gd name="connsiteY4" fmla="*/ 925221 h 2703812"/>
              <a:gd name="connsiteX0" fmla="*/ 119034 w 4291031"/>
              <a:gd name="connsiteY0" fmla="*/ 925221 h 2958112"/>
              <a:gd name="connsiteX1" fmla="*/ 3944750 w 4291031"/>
              <a:gd name="connsiteY1" fmla="*/ 0 h 2958112"/>
              <a:gd name="connsiteX2" fmla="*/ 4291031 w 4291031"/>
              <a:gd name="connsiteY2" fmla="*/ 2958112 h 2958112"/>
              <a:gd name="connsiteX3" fmla="*/ 0 w 4291031"/>
              <a:gd name="connsiteY3" fmla="*/ 2703812 h 2958112"/>
              <a:gd name="connsiteX4" fmla="*/ 119034 w 4291031"/>
              <a:gd name="connsiteY4" fmla="*/ 925221 h 2958112"/>
              <a:gd name="connsiteX0" fmla="*/ 0 w 4171997"/>
              <a:gd name="connsiteY0" fmla="*/ 925221 h 3731836"/>
              <a:gd name="connsiteX1" fmla="*/ 3825716 w 4171997"/>
              <a:gd name="connsiteY1" fmla="*/ 0 h 3731836"/>
              <a:gd name="connsiteX2" fmla="*/ 4171997 w 4171997"/>
              <a:gd name="connsiteY2" fmla="*/ 2958112 h 3731836"/>
              <a:gd name="connsiteX3" fmla="*/ 270533 w 4171997"/>
              <a:gd name="connsiteY3" fmla="*/ 3731836 h 3731836"/>
              <a:gd name="connsiteX4" fmla="*/ 0 w 4171997"/>
              <a:gd name="connsiteY4" fmla="*/ 925221 h 3731836"/>
              <a:gd name="connsiteX0" fmla="*/ 0 w 4182818"/>
              <a:gd name="connsiteY0" fmla="*/ 946863 h 3731836"/>
              <a:gd name="connsiteX1" fmla="*/ 3836537 w 4182818"/>
              <a:gd name="connsiteY1" fmla="*/ 0 h 3731836"/>
              <a:gd name="connsiteX2" fmla="*/ 4182818 w 4182818"/>
              <a:gd name="connsiteY2" fmla="*/ 2958112 h 3731836"/>
              <a:gd name="connsiteX3" fmla="*/ 281354 w 4182818"/>
              <a:gd name="connsiteY3" fmla="*/ 3731836 h 3731836"/>
              <a:gd name="connsiteX4" fmla="*/ 0 w 4182818"/>
              <a:gd name="connsiteY4" fmla="*/ 946863 h 373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2818" h="3731836">
                <a:moveTo>
                  <a:pt x="0" y="946863"/>
                </a:moveTo>
                <a:lnTo>
                  <a:pt x="3836537" y="0"/>
                </a:lnTo>
                <a:lnTo>
                  <a:pt x="4182818" y="2958112"/>
                </a:lnTo>
                <a:lnTo>
                  <a:pt x="281354" y="3731836"/>
                </a:lnTo>
                <a:lnTo>
                  <a:pt x="0" y="946863"/>
                </a:lnTo>
                <a:close/>
              </a:path>
            </a:pathLst>
          </a:custGeom>
        </p:spPr>
        <p:txBody>
          <a:bodyPr wrap="square">
            <a:noAutofit/>
          </a:bodyPr>
          <a:lstStyle/>
          <a:p>
            <a:endParaRPr lang="en-US"/>
          </a:p>
        </p:txBody>
      </p:sp>
    </p:spTree>
    <p:extLst>
      <p:ext uri="{BB962C8B-B14F-4D97-AF65-F5344CB8AC3E}">
        <p14:creationId xmlns:p14="http://schemas.microsoft.com/office/powerpoint/2010/main" val="807053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6E67AC-5370-4D26-BF86-7A663BF44DF2}"/>
              </a:ext>
            </a:extLst>
          </p:cNvPr>
          <p:cNvPicPr>
            <a:picLocks noChangeAspect="1"/>
          </p:cNvPicPr>
          <p:nvPr userDrawn="1"/>
        </p:nvPicPr>
        <p:blipFill>
          <a:blip r:embed="rId2"/>
          <a:stretch>
            <a:fillRect/>
          </a:stretch>
        </p:blipFill>
        <p:spPr>
          <a:xfrm>
            <a:off x="0" y="-64066"/>
            <a:ext cx="12192000" cy="7117177"/>
          </a:xfrm>
          <a:prstGeom prst="rect">
            <a:avLst/>
          </a:prstGeom>
        </p:spPr>
      </p:pic>
      <p:sp>
        <p:nvSpPr>
          <p:cNvPr id="3" name="Picture Placeholder 7">
            <a:extLst>
              <a:ext uri="{FF2B5EF4-FFF2-40B4-BE49-F238E27FC236}">
                <a16:creationId xmlns:a16="http://schemas.microsoft.com/office/drawing/2014/main" id="{40AFC1A2-5C0B-656F-4E70-7C6E21E5F440}"/>
              </a:ext>
            </a:extLst>
          </p:cNvPr>
          <p:cNvSpPr>
            <a:spLocks noGrp="1"/>
          </p:cNvSpPr>
          <p:nvPr>
            <p:ph type="pic" sz="quarter" idx="11"/>
          </p:nvPr>
        </p:nvSpPr>
        <p:spPr>
          <a:xfrm>
            <a:off x="15883466" y="1980505"/>
            <a:ext cx="2573866" cy="3628210"/>
          </a:xfrm>
          <a:prstGeom prst="roundRect">
            <a:avLst>
              <a:gd name="adj" fmla="val 4986"/>
            </a:avLst>
          </a:prstGeom>
        </p:spPr>
        <p:txBody>
          <a:bodyPr wrap="square">
            <a:noAutofit/>
          </a:bodyPr>
          <a:lstStyle/>
          <a:p>
            <a:endParaRPr lang="en-US"/>
          </a:p>
        </p:txBody>
      </p:sp>
      <p:sp>
        <p:nvSpPr>
          <p:cNvPr id="4" name="Picture Placeholder 6">
            <a:extLst>
              <a:ext uri="{FF2B5EF4-FFF2-40B4-BE49-F238E27FC236}">
                <a16:creationId xmlns:a16="http://schemas.microsoft.com/office/drawing/2014/main" id="{FBA44F2B-FD33-B776-23B5-5DA7F2DC45FD}"/>
              </a:ext>
            </a:extLst>
          </p:cNvPr>
          <p:cNvSpPr>
            <a:spLocks noGrp="1"/>
          </p:cNvSpPr>
          <p:nvPr>
            <p:ph type="pic" sz="quarter" idx="12"/>
          </p:nvPr>
        </p:nvSpPr>
        <p:spPr>
          <a:xfrm>
            <a:off x="16435009" y="1977944"/>
            <a:ext cx="1470780" cy="1470780"/>
          </a:xfrm>
          <a:custGeom>
            <a:avLst/>
            <a:gdLst>
              <a:gd name="connsiteX0" fmla="*/ 975360 w 1950720"/>
              <a:gd name="connsiteY0" fmla="*/ 0 h 1950720"/>
              <a:gd name="connsiteX1" fmla="*/ 1950720 w 1950720"/>
              <a:gd name="connsiteY1" fmla="*/ 975360 h 1950720"/>
              <a:gd name="connsiteX2" fmla="*/ 975360 w 1950720"/>
              <a:gd name="connsiteY2" fmla="*/ 1950720 h 1950720"/>
              <a:gd name="connsiteX3" fmla="*/ 0 w 1950720"/>
              <a:gd name="connsiteY3" fmla="*/ 975360 h 1950720"/>
              <a:gd name="connsiteX4" fmla="*/ 975360 w 1950720"/>
              <a:gd name="connsiteY4" fmla="*/ 0 h 195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950720">
                <a:moveTo>
                  <a:pt x="975360" y="0"/>
                </a:moveTo>
                <a:cubicBezTo>
                  <a:pt x="1514037" y="0"/>
                  <a:pt x="1950720" y="436683"/>
                  <a:pt x="1950720" y="975360"/>
                </a:cubicBezTo>
                <a:cubicBezTo>
                  <a:pt x="1950720" y="1514037"/>
                  <a:pt x="1514037" y="1950720"/>
                  <a:pt x="975360" y="1950720"/>
                </a:cubicBezTo>
                <a:cubicBezTo>
                  <a:pt x="436683" y="1950720"/>
                  <a:pt x="0" y="1514037"/>
                  <a:pt x="0" y="975360"/>
                </a:cubicBezTo>
                <a:cubicBezTo>
                  <a:pt x="0" y="436683"/>
                  <a:pt x="436683" y="0"/>
                  <a:pt x="975360" y="0"/>
                </a:cubicBezTo>
                <a:close/>
              </a:path>
            </a:pathLst>
          </a:custGeom>
        </p:spPr>
        <p:txBody>
          <a:bodyPr wrap="square">
            <a:noAutofit/>
          </a:bodyPr>
          <a:lstStyle/>
          <a:p>
            <a:endParaRPr lang="en-US" dirty="0"/>
          </a:p>
        </p:txBody>
      </p:sp>
      <p:sp>
        <p:nvSpPr>
          <p:cNvPr id="5" name="Picture Placeholder 8">
            <a:extLst>
              <a:ext uri="{FF2B5EF4-FFF2-40B4-BE49-F238E27FC236}">
                <a16:creationId xmlns:a16="http://schemas.microsoft.com/office/drawing/2014/main" id="{2834A42C-32BF-90FF-27C6-67A5F530D7EF}"/>
              </a:ext>
            </a:extLst>
          </p:cNvPr>
          <p:cNvSpPr>
            <a:spLocks noGrp="1"/>
          </p:cNvSpPr>
          <p:nvPr>
            <p:ph type="pic" sz="quarter" idx="13"/>
          </p:nvPr>
        </p:nvSpPr>
        <p:spPr>
          <a:xfrm>
            <a:off x="20412181" y="2114156"/>
            <a:ext cx="1198356" cy="1198356"/>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
        <p:nvSpPr>
          <p:cNvPr id="6" name="Picture Placeholder 10">
            <a:extLst>
              <a:ext uri="{FF2B5EF4-FFF2-40B4-BE49-F238E27FC236}">
                <a16:creationId xmlns:a16="http://schemas.microsoft.com/office/drawing/2014/main" id="{8FE39E9D-E77E-887C-047E-3C25CBB61BE3}"/>
              </a:ext>
            </a:extLst>
          </p:cNvPr>
          <p:cNvSpPr>
            <a:spLocks noGrp="1"/>
          </p:cNvSpPr>
          <p:nvPr>
            <p:ph type="pic" sz="quarter" idx="14"/>
          </p:nvPr>
        </p:nvSpPr>
        <p:spPr>
          <a:xfrm>
            <a:off x="12730262" y="2114156"/>
            <a:ext cx="1198356" cy="1198356"/>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019792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9D612F2C-2DBD-F266-2035-1AC21F8C95EB}"/>
              </a:ext>
            </a:extLst>
          </p:cNvPr>
          <p:cNvSpPr>
            <a:spLocks noGrp="1"/>
          </p:cNvSpPr>
          <p:nvPr>
            <p:ph type="pic" sz="quarter" idx="11"/>
          </p:nvPr>
        </p:nvSpPr>
        <p:spPr>
          <a:xfrm>
            <a:off x="4389120" y="1388533"/>
            <a:ext cx="3413760" cy="4812154"/>
          </a:xfrm>
          <a:prstGeom prst="roundRect">
            <a:avLst>
              <a:gd name="adj" fmla="val 4986"/>
            </a:avLst>
          </a:prstGeom>
        </p:spPr>
        <p:txBody>
          <a:bodyPr wrap="square">
            <a:noAutofit/>
          </a:bodyPr>
          <a:lstStyle/>
          <a:p>
            <a:endParaRPr lang="en-US"/>
          </a:p>
        </p:txBody>
      </p:sp>
      <p:sp>
        <p:nvSpPr>
          <p:cNvPr id="7" name="Picture Placeholder 6">
            <a:extLst>
              <a:ext uri="{FF2B5EF4-FFF2-40B4-BE49-F238E27FC236}">
                <a16:creationId xmlns:a16="http://schemas.microsoft.com/office/drawing/2014/main" id="{F64A8ED9-63D7-82C2-61F5-A0C98A4ED94D}"/>
              </a:ext>
            </a:extLst>
          </p:cNvPr>
          <p:cNvSpPr>
            <a:spLocks noGrp="1"/>
          </p:cNvSpPr>
          <p:nvPr>
            <p:ph type="pic" sz="quarter" idx="12"/>
          </p:nvPr>
        </p:nvSpPr>
        <p:spPr>
          <a:xfrm>
            <a:off x="5120640" y="1737974"/>
            <a:ext cx="1950720" cy="1950720"/>
          </a:xfrm>
          <a:custGeom>
            <a:avLst/>
            <a:gdLst>
              <a:gd name="connsiteX0" fmla="*/ 975360 w 1950720"/>
              <a:gd name="connsiteY0" fmla="*/ 0 h 1950720"/>
              <a:gd name="connsiteX1" fmla="*/ 1950720 w 1950720"/>
              <a:gd name="connsiteY1" fmla="*/ 975360 h 1950720"/>
              <a:gd name="connsiteX2" fmla="*/ 975360 w 1950720"/>
              <a:gd name="connsiteY2" fmla="*/ 1950720 h 1950720"/>
              <a:gd name="connsiteX3" fmla="*/ 0 w 1950720"/>
              <a:gd name="connsiteY3" fmla="*/ 975360 h 1950720"/>
              <a:gd name="connsiteX4" fmla="*/ 975360 w 1950720"/>
              <a:gd name="connsiteY4" fmla="*/ 0 h 195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950720">
                <a:moveTo>
                  <a:pt x="975360" y="0"/>
                </a:moveTo>
                <a:cubicBezTo>
                  <a:pt x="1514037" y="0"/>
                  <a:pt x="1950720" y="436683"/>
                  <a:pt x="1950720" y="975360"/>
                </a:cubicBezTo>
                <a:cubicBezTo>
                  <a:pt x="1950720" y="1514037"/>
                  <a:pt x="1514037" y="1950720"/>
                  <a:pt x="975360" y="1950720"/>
                </a:cubicBezTo>
                <a:cubicBezTo>
                  <a:pt x="436683" y="1950720"/>
                  <a:pt x="0" y="1514037"/>
                  <a:pt x="0" y="975360"/>
                </a:cubicBezTo>
                <a:cubicBezTo>
                  <a:pt x="0" y="436683"/>
                  <a:pt x="436683" y="0"/>
                  <a:pt x="975360" y="0"/>
                </a:cubicBezTo>
                <a:close/>
              </a:path>
            </a:pathLst>
          </a:custGeom>
        </p:spPr>
        <p:txBody>
          <a:bodyPr wrap="square">
            <a:noAutofit/>
          </a:bodyPr>
          <a:lstStyle/>
          <a:p>
            <a:endParaRPr lang="en-US" dirty="0"/>
          </a:p>
        </p:txBody>
      </p:sp>
      <p:sp>
        <p:nvSpPr>
          <p:cNvPr id="9" name="Picture Placeholder 8">
            <a:extLst>
              <a:ext uri="{FF2B5EF4-FFF2-40B4-BE49-F238E27FC236}">
                <a16:creationId xmlns:a16="http://schemas.microsoft.com/office/drawing/2014/main" id="{3E21F48A-49A8-6DAE-EB67-0D440AEE40C6}"/>
              </a:ext>
            </a:extLst>
          </p:cNvPr>
          <p:cNvSpPr>
            <a:spLocks noGrp="1"/>
          </p:cNvSpPr>
          <p:nvPr>
            <p:ph type="pic" sz="quarter" idx="13"/>
          </p:nvPr>
        </p:nvSpPr>
        <p:spPr>
          <a:xfrm>
            <a:off x="9142260" y="1918634"/>
            <a:ext cx="1589400" cy="15894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
        <p:nvSpPr>
          <p:cNvPr id="11" name="Picture Placeholder 10">
            <a:extLst>
              <a:ext uri="{FF2B5EF4-FFF2-40B4-BE49-F238E27FC236}">
                <a16:creationId xmlns:a16="http://schemas.microsoft.com/office/drawing/2014/main" id="{97B4E68E-4C0E-ADC9-54FB-03DB55A473E8}"/>
              </a:ext>
            </a:extLst>
          </p:cNvPr>
          <p:cNvSpPr>
            <a:spLocks noGrp="1"/>
          </p:cNvSpPr>
          <p:nvPr>
            <p:ph type="pic" sz="quarter" idx="14"/>
          </p:nvPr>
        </p:nvSpPr>
        <p:spPr>
          <a:xfrm>
            <a:off x="1460341" y="1918634"/>
            <a:ext cx="1589400" cy="1589400"/>
          </a:xfrm>
          <a:custGeom>
            <a:avLst/>
            <a:gdLst>
              <a:gd name="connsiteX0" fmla="*/ 794700 w 1589400"/>
              <a:gd name="connsiteY0" fmla="*/ 0 h 1589400"/>
              <a:gd name="connsiteX1" fmla="*/ 1589400 w 1589400"/>
              <a:gd name="connsiteY1" fmla="*/ 794700 h 1589400"/>
              <a:gd name="connsiteX2" fmla="*/ 794700 w 1589400"/>
              <a:gd name="connsiteY2" fmla="*/ 1589400 h 1589400"/>
              <a:gd name="connsiteX3" fmla="*/ 0 w 1589400"/>
              <a:gd name="connsiteY3" fmla="*/ 794700 h 1589400"/>
              <a:gd name="connsiteX4" fmla="*/ 794700 w 1589400"/>
              <a:gd name="connsiteY4" fmla="*/ 0 h 158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00" h="1589400">
                <a:moveTo>
                  <a:pt x="794700" y="0"/>
                </a:moveTo>
                <a:cubicBezTo>
                  <a:pt x="1233601" y="0"/>
                  <a:pt x="1589400" y="355799"/>
                  <a:pt x="1589400" y="794700"/>
                </a:cubicBezTo>
                <a:cubicBezTo>
                  <a:pt x="1589400" y="1233601"/>
                  <a:pt x="1233601" y="1589400"/>
                  <a:pt x="794700" y="1589400"/>
                </a:cubicBezTo>
                <a:cubicBezTo>
                  <a:pt x="355799" y="1589400"/>
                  <a:pt x="0" y="1233601"/>
                  <a:pt x="0" y="794700"/>
                </a:cubicBezTo>
                <a:cubicBezTo>
                  <a:pt x="0" y="355799"/>
                  <a:pt x="355799" y="0"/>
                  <a:pt x="794700"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698573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C79799B3-CCF3-F956-B013-AAA01D0B79CA}"/>
              </a:ext>
            </a:extLst>
          </p:cNvPr>
          <p:cNvSpPr>
            <a:spLocks noGrp="1"/>
          </p:cNvSpPr>
          <p:nvPr>
            <p:ph type="pic" sz="quarter" idx="11"/>
          </p:nvPr>
        </p:nvSpPr>
        <p:spPr>
          <a:xfrm>
            <a:off x="866986" y="795866"/>
            <a:ext cx="6871548" cy="5266265"/>
          </a:xfrm>
          <a:prstGeom prst="roundRect">
            <a:avLst>
              <a:gd name="adj" fmla="val 4986"/>
            </a:avLst>
          </a:prstGeom>
        </p:spPr>
        <p:txBody>
          <a:bodyPr wrap="square">
            <a:noAutofit/>
          </a:bodyPr>
          <a:lstStyle/>
          <a:p>
            <a:endParaRPr lang="en-US"/>
          </a:p>
        </p:txBody>
      </p:sp>
    </p:spTree>
    <p:extLst>
      <p:ext uri="{BB962C8B-B14F-4D97-AF65-F5344CB8AC3E}">
        <p14:creationId xmlns:p14="http://schemas.microsoft.com/office/powerpoint/2010/main" val="1607301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4147FF37-80B9-AA8E-B4F9-382D87A5F7C8}"/>
              </a:ext>
            </a:extLst>
          </p:cNvPr>
          <p:cNvSpPr>
            <a:spLocks noGrp="1"/>
          </p:cNvSpPr>
          <p:nvPr>
            <p:ph type="pic" sz="quarter" idx="11"/>
          </p:nvPr>
        </p:nvSpPr>
        <p:spPr>
          <a:xfrm>
            <a:off x="1396606" y="351646"/>
            <a:ext cx="4653675" cy="6506354"/>
          </a:xfrm>
          <a:custGeom>
            <a:avLst/>
            <a:gdLst>
              <a:gd name="connsiteX0" fmla="*/ 0 w 4653675"/>
              <a:gd name="connsiteY0" fmla="*/ 0 h 6506354"/>
              <a:gd name="connsiteX1" fmla="*/ 4653675 w 4653675"/>
              <a:gd name="connsiteY1" fmla="*/ 0 h 6506354"/>
              <a:gd name="connsiteX2" fmla="*/ 4653675 w 4653675"/>
              <a:gd name="connsiteY2" fmla="*/ 6506354 h 6506354"/>
              <a:gd name="connsiteX3" fmla="*/ 0 w 4653675"/>
              <a:gd name="connsiteY3" fmla="*/ 6506354 h 6506354"/>
            </a:gdLst>
            <a:ahLst/>
            <a:cxnLst>
              <a:cxn ang="0">
                <a:pos x="connsiteX0" y="connsiteY0"/>
              </a:cxn>
              <a:cxn ang="0">
                <a:pos x="connsiteX1" y="connsiteY1"/>
              </a:cxn>
              <a:cxn ang="0">
                <a:pos x="connsiteX2" y="connsiteY2"/>
              </a:cxn>
              <a:cxn ang="0">
                <a:pos x="connsiteX3" y="connsiteY3"/>
              </a:cxn>
            </a:cxnLst>
            <a:rect l="l" t="t" r="r" b="b"/>
            <a:pathLst>
              <a:path w="4653675" h="6506354">
                <a:moveTo>
                  <a:pt x="0" y="0"/>
                </a:moveTo>
                <a:lnTo>
                  <a:pt x="4653675" y="0"/>
                </a:lnTo>
                <a:lnTo>
                  <a:pt x="4653675" y="6506354"/>
                </a:lnTo>
                <a:lnTo>
                  <a:pt x="0" y="6506354"/>
                </a:lnTo>
                <a:close/>
              </a:path>
            </a:pathLst>
          </a:custGeom>
        </p:spPr>
        <p:txBody>
          <a:bodyPr wrap="square">
            <a:noAutofit/>
          </a:bodyPr>
          <a:lstStyle/>
          <a:p>
            <a:endParaRPr lang="en-US"/>
          </a:p>
        </p:txBody>
      </p:sp>
    </p:spTree>
    <p:extLst>
      <p:ext uri="{BB962C8B-B14F-4D97-AF65-F5344CB8AC3E}">
        <p14:creationId xmlns:p14="http://schemas.microsoft.com/office/powerpoint/2010/main" val="966608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DFE8F6F-C913-2EFC-EE5C-7FE3A7A9CA79}"/>
              </a:ext>
            </a:extLst>
          </p:cNvPr>
          <p:cNvSpPr>
            <a:spLocks noGrp="1"/>
          </p:cNvSpPr>
          <p:nvPr>
            <p:ph type="pic" sz="quarter" idx="10"/>
          </p:nvPr>
        </p:nvSpPr>
        <p:spPr>
          <a:xfrm>
            <a:off x="3347049" y="862642"/>
            <a:ext cx="8168189" cy="5132716"/>
          </a:xfrm>
          <a:prstGeom prst="roundRect">
            <a:avLst>
              <a:gd name="adj" fmla="val 4230"/>
            </a:avLst>
          </a:prstGeom>
        </p:spPr>
        <p:txBody>
          <a:bodyPr wrap="square">
            <a:noAutofit/>
          </a:bodyPr>
          <a:lstStyle/>
          <a:p>
            <a:endParaRPr lang="en-US" dirty="0"/>
          </a:p>
        </p:txBody>
      </p:sp>
    </p:spTree>
    <p:extLst>
      <p:ext uri="{BB962C8B-B14F-4D97-AF65-F5344CB8AC3E}">
        <p14:creationId xmlns:p14="http://schemas.microsoft.com/office/powerpoint/2010/main" val="3080638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8AA5B983-F9AC-AD1E-5805-387AB8EBF17E}"/>
              </a:ext>
            </a:extLst>
          </p:cNvPr>
          <p:cNvSpPr>
            <a:spLocks noGrp="1"/>
          </p:cNvSpPr>
          <p:nvPr>
            <p:ph type="pic" sz="quarter" idx="10"/>
          </p:nvPr>
        </p:nvSpPr>
        <p:spPr>
          <a:xfrm>
            <a:off x="7634514" y="862642"/>
            <a:ext cx="3880724" cy="5132716"/>
          </a:xfrm>
          <a:prstGeom prst="roundRect">
            <a:avLst>
              <a:gd name="adj" fmla="val 5629"/>
            </a:avLst>
          </a:prstGeom>
        </p:spPr>
        <p:txBody>
          <a:bodyPr wrap="square">
            <a:noAutofit/>
          </a:bodyPr>
          <a:lstStyle/>
          <a:p>
            <a:endParaRPr lang="en-US"/>
          </a:p>
        </p:txBody>
      </p:sp>
      <p:sp>
        <p:nvSpPr>
          <p:cNvPr id="5" name="Picture Placeholder 5">
            <a:extLst>
              <a:ext uri="{FF2B5EF4-FFF2-40B4-BE49-F238E27FC236}">
                <a16:creationId xmlns:a16="http://schemas.microsoft.com/office/drawing/2014/main" id="{DD7275B1-A990-AC1F-A219-D69CE10125AE}"/>
              </a:ext>
            </a:extLst>
          </p:cNvPr>
          <p:cNvSpPr>
            <a:spLocks noGrp="1"/>
          </p:cNvSpPr>
          <p:nvPr>
            <p:ph type="pic" sz="quarter" idx="11"/>
          </p:nvPr>
        </p:nvSpPr>
        <p:spPr>
          <a:xfrm>
            <a:off x="12621115" y="862642"/>
            <a:ext cx="3605950" cy="5132716"/>
          </a:xfrm>
          <a:prstGeom prst="roundRect">
            <a:avLst>
              <a:gd name="adj" fmla="val 5629"/>
            </a:avLst>
          </a:prstGeom>
        </p:spPr>
        <p:txBody>
          <a:bodyPr wrap="square">
            <a:noAutofit/>
          </a:bodyPr>
          <a:lstStyle/>
          <a:p>
            <a:endParaRPr lang="en-US"/>
          </a:p>
        </p:txBody>
      </p:sp>
      <p:sp>
        <p:nvSpPr>
          <p:cNvPr id="6" name="Picture Placeholder 5">
            <a:extLst>
              <a:ext uri="{FF2B5EF4-FFF2-40B4-BE49-F238E27FC236}">
                <a16:creationId xmlns:a16="http://schemas.microsoft.com/office/drawing/2014/main" id="{01606664-63EA-B12B-FC05-014D51C0DA2D}"/>
              </a:ext>
            </a:extLst>
          </p:cNvPr>
          <p:cNvSpPr>
            <a:spLocks noGrp="1"/>
          </p:cNvSpPr>
          <p:nvPr>
            <p:ph type="pic" sz="quarter" idx="12"/>
          </p:nvPr>
        </p:nvSpPr>
        <p:spPr>
          <a:xfrm>
            <a:off x="16547914" y="862642"/>
            <a:ext cx="1487282" cy="5132716"/>
          </a:xfrm>
          <a:prstGeom prst="roundRect">
            <a:avLst>
              <a:gd name="adj" fmla="val 13174"/>
            </a:avLst>
          </a:prstGeom>
        </p:spPr>
        <p:txBody>
          <a:bodyPr wrap="square">
            <a:noAutofit/>
          </a:bodyPr>
          <a:lstStyle/>
          <a:p>
            <a:endParaRPr lang="en-US"/>
          </a:p>
        </p:txBody>
      </p:sp>
      <p:sp>
        <p:nvSpPr>
          <p:cNvPr id="7" name="Picture Placeholder 5">
            <a:extLst>
              <a:ext uri="{FF2B5EF4-FFF2-40B4-BE49-F238E27FC236}">
                <a16:creationId xmlns:a16="http://schemas.microsoft.com/office/drawing/2014/main" id="{A3C2A094-31AC-2D4A-5EF2-FCBC8094D632}"/>
              </a:ext>
            </a:extLst>
          </p:cNvPr>
          <p:cNvSpPr>
            <a:spLocks noGrp="1"/>
          </p:cNvSpPr>
          <p:nvPr>
            <p:ph type="pic" sz="quarter" idx="13"/>
          </p:nvPr>
        </p:nvSpPr>
        <p:spPr>
          <a:xfrm>
            <a:off x="18356045" y="862642"/>
            <a:ext cx="1487282" cy="5132716"/>
          </a:xfrm>
          <a:prstGeom prst="roundRect">
            <a:avLst>
              <a:gd name="adj" fmla="val 13174"/>
            </a:avLst>
          </a:prstGeom>
        </p:spPr>
        <p:txBody>
          <a:bodyPr wrap="square">
            <a:noAutofit/>
          </a:bodyPr>
          <a:lstStyle/>
          <a:p>
            <a:endParaRPr lang="en-US"/>
          </a:p>
        </p:txBody>
      </p:sp>
      <p:sp>
        <p:nvSpPr>
          <p:cNvPr id="8" name="Picture Placeholder 5">
            <a:extLst>
              <a:ext uri="{FF2B5EF4-FFF2-40B4-BE49-F238E27FC236}">
                <a16:creationId xmlns:a16="http://schemas.microsoft.com/office/drawing/2014/main" id="{806C70A1-5F46-62C6-1F47-E6A3DBDFA80C}"/>
              </a:ext>
            </a:extLst>
          </p:cNvPr>
          <p:cNvSpPr>
            <a:spLocks noGrp="1"/>
          </p:cNvSpPr>
          <p:nvPr>
            <p:ph type="pic" sz="quarter" idx="14"/>
          </p:nvPr>
        </p:nvSpPr>
        <p:spPr>
          <a:xfrm>
            <a:off x="20164178" y="862642"/>
            <a:ext cx="1487282" cy="5132716"/>
          </a:xfrm>
          <a:prstGeom prst="roundRect">
            <a:avLst>
              <a:gd name="adj" fmla="val 13174"/>
            </a:avLst>
          </a:prstGeom>
        </p:spPr>
        <p:txBody>
          <a:bodyPr wrap="square">
            <a:noAutofit/>
          </a:bodyPr>
          <a:lstStyle/>
          <a:p>
            <a:endParaRPr lang="en-US"/>
          </a:p>
        </p:txBody>
      </p:sp>
    </p:spTree>
    <p:extLst>
      <p:ext uri="{BB962C8B-B14F-4D97-AF65-F5344CB8AC3E}">
        <p14:creationId xmlns:p14="http://schemas.microsoft.com/office/powerpoint/2010/main" val="3235725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DD08B6-8C4A-47B0-9196-E93FC91E0D07}"/>
              </a:ext>
            </a:extLst>
          </p:cNvPr>
          <p:cNvPicPr>
            <a:picLocks noChangeAspect="1"/>
          </p:cNvPicPr>
          <p:nvPr userDrawn="1"/>
        </p:nvPicPr>
        <p:blipFill>
          <a:blip r:embed="rId2"/>
          <a:stretch>
            <a:fillRect/>
          </a:stretch>
        </p:blipFill>
        <p:spPr>
          <a:xfrm>
            <a:off x="-1502864" y="-56190"/>
            <a:ext cx="15187413" cy="6970379"/>
          </a:xfrm>
          <a:prstGeom prst="rect">
            <a:avLst/>
          </a:prstGeom>
        </p:spPr>
      </p:pic>
      <p:sp>
        <p:nvSpPr>
          <p:cNvPr id="4" name="Picture Placeholder 5">
            <a:extLst>
              <a:ext uri="{FF2B5EF4-FFF2-40B4-BE49-F238E27FC236}">
                <a16:creationId xmlns:a16="http://schemas.microsoft.com/office/drawing/2014/main" id="{9F107B0F-9C76-C6EA-BC77-8FEF83EB2CA0}"/>
              </a:ext>
            </a:extLst>
          </p:cNvPr>
          <p:cNvSpPr>
            <a:spLocks noGrp="1"/>
          </p:cNvSpPr>
          <p:nvPr>
            <p:ph type="pic" sz="quarter" idx="10"/>
          </p:nvPr>
        </p:nvSpPr>
        <p:spPr>
          <a:xfrm>
            <a:off x="676762" y="862642"/>
            <a:ext cx="1487282" cy="5132716"/>
          </a:xfrm>
          <a:prstGeom prst="roundRect">
            <a:avLst>
              <a:gd name="adj" fmla="val 13174"/>
            </a:avLst>
          </a:prstGeom>
        </p:spPr>
        <p:txBody>
          <a:bodyPr wrap="square">
            <a:noAutofit/>
          </a:bodyPr>
          <a:lstStyle/>
          <a:p>
            <a:endParaRPr lang="en-US"/>
          </a:p>
        </p:txBody>
      </p:sp>
      <p:sp>
        <p:nvSpPr>
          <p:cNvPr id="6" name="Picture Placeholder 5">
            <a:extLst>
              <a:ext uri="{FF2B5EF4-FFF2-40B4-BE49-F238E27FC236}">
                <a16:creationId xmlns:a16="http://schemas.microsoft.com/office/drawing/2014/main" id="{EE1B274A-45B8-5E64-4D75-E916AFC47582}"/>
              </a:ext>
            </a:extLst>
          </p:cNvPr>
          <p:cNvSpPr>
            <a:spLocks noGrp="1"/>
          </p:cNvSpPr>
          <p:nvPr>
            <p:ph type="pic" sz="quarter" idx="11"/>
          </p:nvPr>
        </p:nvSpPr>
        <p:spPr>
          <a:xfrm>
            <a:off x="2484893" y="862642"/>
            <a:ext cx="3605950" cy="5132716"/>
          </a:xfrm>
          <a:prstGeom prst="roundRect">
            <a:avLst>
              <a:gd name="adj" fmla="val 5629"/>
            </a:avLst>
          </a:prstGeom>
        </p:spPr>
        <p:txBody>
          <a:bodyPr wrap="square">
            <a:noAutofit/>
          </a:bodyPr>
          <a:lstStyle/>
          <a:p>
            <a:endParaRPr lang="en-US"/>
          </a:p>
        </p:txBody>
      </p:sp>
      <p:sp>
        <p:nvSpPr>
          <p:cNvPr id="12" name="Picture Placeholder 5">
            <a:extLst>
              <a:ext uri="{FF2B5EF4-FFF2-40B4-BE49-F238E27FC236}">
                <a16:creationId xmlns:a16="http://schemas.microsoft.com/office/drawing/2014/main" id="{D227EA54-AB63-3026-5171-A05072C4CE3A}"/>
              </a:ext>
            </a:extLst>
          </p:cNvPr>
          <p:cNvSpPr>
            <a:spLocks noGrp="1"/>
          </p:cNvSpPr>
          <p:nvPr>
            <p:ph type="pic" sz="quarter" idx="12"/>
          </p:nvPr>
        </p:nvSpPr>
        <p:spPr>
          <a:xfrm>
            <a:off x="6411692" y="862642"/>
            <a:ext cx="1487282" cy="5132716"/>
          </a:xfrm>
          <a:prstGeom prst="roundRect">
            <a:avLst>
              <a:gd name="adj" fmla="val 13174"/>
            </a:avLst>
          </a:prstGeom>
        </p:spPr>
        <p:txBody>
          <a:bodyPr wrap="square">
            <a:noAutofit/>
          </a:bodyPr>
          <a:lstStyle/>
          <a:p>
            <a:endParaRPr lang="en-US"/>
          </a:p>
        </p:txBody>
      </p:sp>
      <p:sp>
        <p:nvSpPr>
          <p:cNvPr id="13" name="Picture Placeholder 5">
            <a:extLst>
              <a:ext uri="{FF2B5EF4-FFF2-40B4-BE49-F238E27FC236}">
                <a16:creationId xmlns:a16="http://schemas.microsoft.com/office/drawing/2014/main" id="{267F34ED-3376-DC37-B48D-1E7A28741057}"/>
              </a:ext>
            </a:extLst>
          </p:cNvPr>
          <p:cNvSpPr>
            <a:spLocks noGrp="1"/>
          </p:cNvSpPr>
          <p:nvPr>
            <p:ph type="pic" sz="quarter" idx="13"/>
          </p:nvPr>
        </p:nvSpPr>
        <p:spPr>
          <a:xfrm>
            <a:off x="8219823" y="862642"/>
            <a:ext cx="1487282" cy="5132716"/>
          </a:xfrm>
          <a:prstGeom prst="roundRect">
            <a:avLst>
              <a:gd name="adj" fmla="val 13174"/>
            </a:avLst>
          </a:prstGeom>
        </p:spPr>
        <p:txBody>
          <a:bodyPr wrap="square">
            <a:noAutofit/>
          </a:bodyPr>
          <a:lstStyle/>
          <a:p>
            <a:endParaRPr lang="en-US"/>
          </a:p>
        </p:txBody>
      </p:sp>
      <p:sp>
        <p:nvSpPr>
          <p:cNvPr id="14" name="Picture Placeholder 5">
            <a:extLst>
              <a:ext uri="{FF2B5EF4-FFF2-40B4-BE49-F238E27FC236}">
                <a16:creationId xmlns:a16="http://schemas.microsoft.com/office/drawing/2014/main" id="{B56C8DB8-2904-E719-A864-EB29033FAB67}"/>
              </a:ext>
            </a:extLst>
          </p:cNvPr>
          <p:cNvSpPr>
            <a:spLocks noGrp="1"/>
          </p:cNvSpPr>
          <p:nvPr>
            <p:ph type="pic" sz="quarter" idx="14"/>
          </p:nvPr>
        </p:nvSpPr>
        <p:spPr>
          <a:xfrm>
            <a:off x="10027956" y="862642"/>
            <a:ext cx="1487282" cy="5132716"/>
          </a:xfrm>
          <a:prstGeom prst="roundRect">
            <a:avLst>
              <a:gd name="adj" fmla="val 13174"/>
            </a:avLst>
          </a:prstGeom>
        </p:spPr>
        <p:txBody>
          <a:bodyPr wrap="square">
            <a:noAutofit/>
          </a:bodyPr>
          <a:lstStyle/>
          <a:p>
            <a:endParaRPr lang="en-US"/>
          </a:p>
        </p:txBody>
      </p:sp>
    </p:spTree>
    <p:extLst>
      <p:ext uri="{BB962C8B-B14F-4D97-AF65-F5344CB8AC3E}">
        <p14:creationId xmlns:p14="http://schemas.microsoft.com/office/powerpoint/2010/main" val="31844554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1FFB64-D428-417D-82D4-BCA9316B7C3F}"/>
              </a:ext>
            </a:extLst>
          </p:cNvPr>
          <p:cNvPicPr>
            <a:picLocks noChangeAspect="1"/>
          </p:cNvPicPr>
          <p:nvPr userDrawn="1"/>
        </p:nvPicPr>
        <p:blipFill>
          <a:blip r:embed="rId2"/>
          <a:stretch>
            <a:fillRect/>
          </a:stretch>
        </p:blipFill>
        <p:spPr>
          <a:xfrm>
            <a:off x="-1158355" y="-180551"/>
            <a:ext cx="14508710" cy="7219101"/>
          </a:xfrm>
          <a:prstGeom prst="rect">
            <a:avLst/>
          </a:prstGeom>
        </p:spPr>
      </p:pic>
      <p:sp>
        <p:nvSpPr>
          <p:cNvPr id="3" name="Picture Placeholder 5">
            <a:extLst>
              <a:ext uri="{FF2B5EF4-FFF2-40B4-BE49-F238E27FC236}">
                <a16:creationId xmlns:a16="http://schemas.microsoft.com/office/drawing/2014/main" id="{5AD1E6EB-45CD-42CB-577B-23F1A03122DD}"/>
              </a:ext>
            </a:extLst>
          </p:cNvPr>
          <p:cNvSpPr>
            <a:spLocks noGrp="1"/>
          </p:cNvSpPr>
          <p:nvPr>
            <p:ph type="pic" sz="quarter" idx="10"/>
          </p:nvPr>
        </p:nvSpPr>
        <p:spPr>
          <a:xfrm>
            <a:off x="676762" y="862642"/>
            <a:ext cx="1487282" cy="5132716"/>
          </a:xfrm>
          <a:prstGeom prst="roundRect">
            <a:avLst>
              <a:gd name="adj" fmla="val 13174"/>
            </a:avLst>
          </a:prstGeom>
        </p:spPr>
        <p:txBody>
          <a:bodyPr wrap="square">
            <a:noAutofit/>
          </a:bodyPr>
          <a:lstStyle/>
          <a:p>
            <a:endParaRPr lang="en-US"/>
          </a:p>
        </p:txBody>
      </p:sp>
      <p:sp>
        <p:nvSpPr>
          <p:cNvPr id="4" name="Picture Placeholder 5">
            <a:extLst>
              <a:ext uri="{FF2B5EF4-FFF2-40B4-BE49-F238E27FC236}">
                <a16:creationId xmlns:a16="http://schemas.microsoft.com/office/drawing/2014/main" id="{9BB5E792-281E-D195-B6C1-467D3D298EF6}"/>
              </a:ext>
            </a:extLst>
          </p:cNvPr>
          <p:cNvSpPr>
            <a:spLocks noGrp="1"/>
          </p:cNvSpPr>
          <p:nvPr>
            <p:ph type="pic" sz="quarter" idx="11"/>
          </p:nvPr>
        </p:nvSpPr>
        <p:spPr>
          <a:xfrm>
            <a:off x="2484893" y="862642"/>
            <a:ext cx="1487282" cy="5132716"/>
          </a:xfrm>
          <a:prstGeom prst="roundRect">
            <a:avLst>
              <a:gd name="adj" fmla="val 13962"/>
            </a:avLst>
          </a:prstGeom>
        </p:spPr>
        <p:txBody>
          <a:bodyPr wrap="square">
            <a:noAutofit/>
          </a:bodyPr>
          <a:lstStyle/>
          <a:p>
            <a:endParaRPr lang="en-US" dirty="0"/>
          </a:p>
        </p:txBody>
      </p:sp>
      <p:sp>
        <p:nvSpPr>
          <p:cNvPr id="5" name="Picture Placeholder 5">
            <a:extLst>
              <a:ext uri="{FF2B5EF4-FFF2-40B4-BE49-F238E27FC236}">
                <a16:creationId xmlns:a16="http://schemas.microsoft.com/office/drawing/2014/main" id="{8251FCEE-E43C-C258-4849-90BBF04D2598}"/>
              </a:ext>
            </a:extLst>
          </p:cNvPr>
          <p:cNvSpPr>
            <a:spLocks noGrp="1"/>
          </p:cNvSpPr>
          <p:nvPr>
            <p:ph type="pic" sz="quarter" idx="12"/>
          </p:nvPr>
        </p:nvSpPr>
        <p:spPr>
          <a:xfrm>
            <a:off x="4287868" y="862642"/>
            <a:ext cx="3605950" cy="5132716"/>
          </a:xfrm>
          <a:prstGeom prst="roundRect">
            <a:avLst>
              <a:gd name="adj" fmla="val 5276"/>
            </a:avLst>
          </a:prstGeom>
        </p:spPr>
        <p:txBody>
          <a:bodyPr wrap="square">
            <a:noAutofit/>
          </a:bodyPr>
          <a:lstStyle/>
          <a:p>
            <a:endParaRPr lang="en-US"/>
          </a:p>
        </p:txBody>
      </p:sp>
      <p:sp>
        <p:nvSpPr>
          <p:cNvPr id="6" name="Picture Placeholder 5">
            <a:extLst>
              <a:ext uri="{FF2B5EF4-FFF2-40B4-BE49-F238E27FC236}">
                <a16:creationId xmlns:a16="http://schemas.microsoft.com/office/drawing/2014/main" id="{5F3FDF04-1592-DDC4-FEF5-97D10ACF6286}"/>
              </a:ext>
            </a:extLst>
          </p:cNvPr>
          <p:cNvSpPr>
            <a:spLocks noGrp="1"/>
          </p:cNvSpPr>
          <p:nvPr>
            <p:ph type="pic" sz="quarter" idx="13"/>
          </p:nvPr>
        </p:nvSpPr>
        <p:spPr>
          <a:xfrm>
            <a:off x="8219823" y="862642"/>
            <a:ext cx="1487282" cy="5132716"/>
          </a:xfrm>
          <a:prstGeom prst="roundRect">
            <a:avLst>
              <a:gd name="adj" fmla="val 13174"/>
            </a:avLst>
          </a:prstGeom>
        </p:spPr>
        <p:txBody>
          <a:bodyPr wrap="square">
            <a:noAutofit/>
          </a:bodyPr>
          <a:lstStyle/>
          <a:p>
            <a:endParaRPr lang="en-US"/>
          </a:p>
        </p:txBody>
      </p:sp>
      <p:sp>
        <p:nvSpPr>
          <p:cNvPr id="7" name="Picture Placeholder 5">
            <a:extLst>
              <a:ext uri="{FF2B5EF4-FFF2-40B4-BE49-F238E27FC236}">
                <a16:creationId xmlns:a16="http://schemas.microsoft.com/office/drawing/2014/main" id="{4EDCCB5D-DCA1-68D5-D8BF-ECDB297BBF40}"/>
              </a:ext>
            </a:extLst>
          </p:cNvPr>
          <p:cNvSpPr>
            <a:spLocks noGrp="1"/>
          </p:cNvSpPr>
          <p:nvPr>
            <p:ph type="pic" sz="quarter" idx="14"/>
          </p:nvPr>
        </p:nvSpPr>
        <p:spPr>
          <a:xfrm>
            <a:off x="10027956" y="862642"/>
            <a:ext cx="1487282" cy="5132716"/>
          </a:xfrm>
          <a:prstGeom prst="roundRect">
            <a:avLst>
              <a:gd name="adj" fmla="val 13174"/>
            </a:avLst>
          </a:prstGeom>
        </p:spPr>
        <p:txBody>
          <a:bodyPr wrap="square">
            <a:noAutofit/>
          </a:bodyPr>
          <a:lstStyle/>
          <a:p>
            <a:endParaRPr lang="en-US"/>
          </a:p>
        </p:txBody>
      </p:sp>
    </p:spTree>
    <p:extLst>
      <p:ext uri="{BB962C8B-B14F-4D97-AF65-F5344CB8AC3E}">
        <p14:creationId xmlns:p14="http://schemas.microsoft.com/office/powerpoint/2010/main" val="3042422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C24365-7269-41A1-96AB-9F3B1082CC76}"/>
              </a:ext>
            </a:extLst>
          </p:cNvPr>
          <p:cNvPicPr>
            <a:picLocks noChangeAspect="1"/>
          </p:cNvPicPr>
          <p:nvPr userDrawn="1"/>
        </p:nvPicPr>
        <p:blipFill>
          <a:blip r:embed="rId2"/>
          <a:stretch>
            <a:fillRect/>
          </a:stretch>
        </p:blipFill>
        <p:spPr>
          <a:xfrm>
            <a:off x="0" y="-87364"/>
            <a:ext cx="12192000" cy="7064759"/>
          </a:xfrm>
          <a:prstGeom prst="rect">
            <a:avLst/>
          </a:prstGeom>
        </p:spPr>
      </p:pic>
      <p:sp>
        <p:nvSpPr>
          <p:cNvPr id="3" name="Picture Placeholder 5">
            <a:extLst>
              <a:ext uri="{FF2B5EF4-FFF2-40B4-BE49-F238E27FC236}">
                <a16:creationId xmlns:a16="http://schemas.microsoft.com/office/drawing/2014/main" id="{10BE797F-458D-D9D0-D3AA-FEA3069DA0E6}"/>
              </a:ext>
            </a:extLst>
          </p:cNvPr>
          <p:cNvSpPr>
            <a:spLocks noGrp="1"/>
          </p:cNvSpPr>
          <p:nvPr>
            <p:ph type="pic" sz="quarter" idx="10"/>
          </p:nvPr>
        </p:nvSpPr>
        <p:spPr>
          <a:xfrm>
            <a:off x="676762" y="862642"/>
            <a:ext cx="1487282" cy="5132716"/>
          </a:xfrm>
          <a:prstGeom prst="roundRect">
            <a:avLst>
              <a:gd name="adj" fmla="val 13174"/>
            </a:avLst>
          </a:prstGeom>
        </p:spPr>
        <p:txBody>
          <a:bodyPr wrap="square">
            <a:noAutofit/>
          </a:bodyPr>
          <a:lstStyle/>
          <a:p>
            <a:endParaRPr lang="en-US"/>
          </a:p>
        </p:txBody>
      </p:sp>
      <p:sp>
        <p:nvSpPr>
          <p:cNvPr id="4" name="Picture Placeholder 5">
            <a:extLst>
              <a:ext uri="{FF2B5EF4-FFF2-40B4-BE49-F238E27FC236}">
                <a16:creationId xmlns:a16="http://schemas.microsoft.com/office/drawing/2014/main" id="{32ED7E62-7808-1E1F-AB8A-572FC85E0CC6}"/>
              </a:ext>
            </a:extLst>
          </p:cNvPr>
          <p:cNvSpPr>
            <a:spLocks noGrp="1"/>
          </p:cNvSpPr>
          <p:nvPr>
            <p:ph type="pic" sz="quarter" idx="11"/>
          </p:nvPr>
        </p:nvSpPr>
        <p:spPr>
          <a:xfrm>
            <a:off x="2484893" y="862642"/>
            <a:ext cx="1487282" cy="5132716"/>
          </a:xfrm>
          <a:prstGeom prst="roundRect">
            <a:avLst>
              <a:gd name="adj" fmla="val 13962"/>
            </a:avLst>
          </a:prstGeom>
        </p:spPr>
        <p:txBody>
          <a:bodyPr wrap="square">
            <a:noAutofit/>
          </a:bodyPr>
          <a:lstStyle/>
          <a:p>
            <a:endParaRPr lang="en-US" dirty="0"/>
          </a:p>
        </p:txBody>
      </p:sp>
      <p:sp>
        <p:nvSpPr>
          <p:cNvPr id="5" name="Picture Placeholder 5">
            <a:extLst>
              <a:ext uri="{FF2B5EF4-FFF2-40B4-BE49-F238E27FC236}">
                <a16:creationId xmlns:a16="http://schemas.microsoft.com/office/drawing/2014/main" id="{C2E15D0E-0CDF-87E2-C382-A441656B2188}"/>
              </a:ext>
            </a:extLst>
          </p:cNvPr>
          <p:cNvSpPr>
            <a:spLocks noGrp="1"/>
          </p:cNvSpPr>
          <p:nvPr>
            <p:ph type="pic" sz="quarter" idx="12"/>
          </p:nvPr>
        </p:nvSpPr>
        <p:spPr>
          <a:xfrm>
            <a:off x="4287868" y="862642"/>
            <a:ext cx="1513054" cy="5132716"/>
          </a:xfrm>
          <a:prstGeom prst="roundRect">
            <a:avLst>
              <a:gd name="adj" fmla="val 9593"/>
            </a:avLst>
          </a:prstGeom>
        </p:spPr>
        <p:txBody>
          <a:bodyPr wrap="square">
            <a:noAutofit/>
          </a:bodyPr>
          <a:lstStyle/>
          <a:p>
            <a:endParaRPr lang="en-US"/>
          </a:p>
        </p:txBody>
      </p:sp>
      <p:sp>
        <p:nvSpPr>
          <p:cNvPr id="6" name="Picture Placeholder 5">
            <a:extLst>
              <a:ext uri="{FF2B5EF4-FFF2-40B4-BE49-F238E27FC236}">
                <a16:creationId xmlns:a16="http://schemas.microsoft.com/office/drawing/2014/main" id="{D6B535A9-32DC-1B17-4A7B-DE52FAB8F77C}"/>
              </a:ext>
            </a:extLst>
          </p:cNvPr>
          <p:cNvSpPr>
            <a:spLocks noGrp="1"/>
          </p:cNvSpPr>
          <p:nvPr>
            <p:ph type="pic" sz="quarter" idx="13"/>
          </p:nvPr>
        </p:nvSpPr>
        <p:spPr>
          <a:xfrm>
            <a:off x="6111464" y="862642"/>
            <a:ext cx="3605950" cy="5132716"/>
          </a:xfrm>
          <a:prstGeom prst="roundRect">
            <a:avLst>
              <a:gd name="adj" fmla="val 5024"/>
            </a:avLst>
          </a:prstGeom>
        </p:spPr>
        <p:txBody>
          <a:bodyPr wrap="square">
            <a:noAutofit/>
          </a:bodyPr>
          <a:lstStyle/>
          <a:p>
            <a:endParaRPr lang="en-US"/>
          </a:p>
        </p:txBody>
      </p:sp>
      <p:sp>
        <p:nvSpPr>
          <p:cNvPr id="7" name="Picture Placeholder 5">
            <a:extLst>
              <a:ext uri="{FF2B5EF4-FFF2-40B4-BE49-F238E27FC236}">
                <a16:creationId xmlns:a16="http://schemas.microsoft.com/office/drawing/2014/main" id="{023916D7-44B4-A294-6399-0ED42596CB42}"/>
              </a:ext>
            </a:extLst>
          </p:cNvPr>
          <p:cNvSpPr>
            <a:spLocks noGrp="1"/>
          </p:cNvSpPr>
          <p:nvPr>
            <p:ph type="pic" sz="quarter" idx="14"/>
          </p:nvPr>
        </p:nvSpPr>
        <p:spPr>
          <a:xfrm>
            <a:off x="10027956" y="862642"/>
            <a:ext cx="1487282" cy="5132716"/>
          </a:xfrm>
          <a:prstGeom prst="roundRect">
            <a:avLst>
              <a:gd name="adj" fmla="val 13174"/>
            </a:avLst>
          </a:prstGeom>
        </p:spPr>
        <p:txBody>
          <a:bodyPr wrap="square">
            <a:noAutofit/>
          </a:bodyPr>
          <a:lstStyle/>
          <a:p>
            <a:endParaRPr lang="en-US"/>
          </a:p>
        </p:txBody>
      </p:sp>
    </p:spTree>
    <p:extLst>
      <p:ext uri="{BB962C8B-B14F-4D97-AF65-F5344CB8AC3E}">
        <p14:creationId xmlns:p14="http://schemas.microsoft.com/office/powerpoint/2010/main" val="3671457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B9BFA8-BCA4-40F3-89EB-6E95C0C39C64}"/>
              </a:ext>
            </a:extLst>
          </p:cNvPr>
          <p:cNvPicPr>
            <a:picLocks noChangeAspect="1"/>
          </p:cNvPicPr>
          <p:nvPr userDrawn="1"/>
        </p:nvPicPr>
        <p:blipFill>
          <a:blip r:embed="rId2"/>
          <a:stretch>
            <a:fillRect/>
          </a:stretch>
        </p:blipFill>
        <p:spPr>
          <a:xfrm>
            <a:off x="0" y="-52418"/>
            <a:ext cx="12192000" cy="6910418"/>
          </a:xfrm>
          <a:prstGeom prst="rect">
            <a:avLst/>
          </a:prstGeom>
        </p:spPr>
      </p:pic>
      <p:sp>
        <p:nvSpPr>
          <p:cNvPr id="8" name="Picture Placeholder 5">
            <a:extLst>
              <a:ext uri="{FF2B5EF4-FFF2-40B4-BE49-F238E27FC236}">
                <a16:creationId xmlns:a16="http://schemas.microsoft.com/office/drawing/2014/main" id="{F07C4F2D-1CF8-FDDA-88A8-6EDEEDBFD5AD}"/>
              </a:ext>
            </a:extLst>
          </p:cNvPr>
          <p:cNvSpPr>
            <a:spLocks noGrp="1"/>
          </p:cNvSpPr>
          <p:nvPr>
            <p:ph type="pic" sz="quarter" idx="10"/>
          </p:nvPr>
        </p:nvSpPr>
        <p:spPr>
          <a:xfrm>
            <a:off x="676762" y="862642"/>
            <a:ext cx="1487282" cy="5132716"/>
          </a:xfrm>
          <a:prstGeom prst="roundRect">
            <a:avLst>
              <a:gd name="adj" fmla="val 13174"/>
            </a:avLst>
          </a:prstGeom>
        </p:spPr>
        <p:txBody>
          <a:bodyPr wrap="square">
            <a:noAutofit/>
          </a:bodyPr>
          <a:lstStyle/>
          <a:p>
            <a:endParaRPr lang="en-US"/>
          </a:p>
        </p:txBody>
      </p:sp>
      <p:sp>
        <p:nvSpPr>
          <p:cNvPr id="9" name="Picture Placeholder 5">
            <a:extLst>
              <a:ext uri="{FF2B5EF4-FFF2-40B4-BE49-F238E27FC236}">
                <a16:creationId xmlns:a16="http://schemas.microsoft.com/office/drawing/2014/main" id="{CBCA19E3-C31C-2F89-5031-3F93E563C82F}"/>
              </a:ext>
            </a:extLst>
          </p:cNvPr>
          <p:cNvSpPr>
            <a:spLocks noGrp="1"/>
          </p:cNvSpPr>
          <p:nvPr>
            <p:ph type="pic" sz="quarter" idx="11"/>
          </p:nvPr>
        </p:nvSpPr>
        <p:spPr>
          <a:xfrm>
            <a:off x="2484893" y="862642"/>
            <a:ext cx="1487282" cy="5132716"/>
          </a:xfrm>
          <a:prstGeom prst="roundRect">
            <a:avLst>
              <a:gd name="adj" fmla="val 13962"/>
            </a:avLst>
          </a:prstGeom>
        </p:spPr>
        <p:txBody>
          <a:bodyPr wrap="square">
            <a:noAutofit/>
          </a:bodyPr>
          <a:lstStyle/>
          <a:p>
            <a:endParaRPr lang="en-US" dirty="0"/>
          </a:p>
        </p:txBody>
      </p:sp>
      <p:sp>
        <p:nvSpPr>
          <p:cNvPr id="10" name="Picture Placeholder 5">
            <a:extLst>
              <a:ext uri="{FF2B5EF4-FFF2-40B4-BE49-F238E27FC236}">
                <a16:creationId xmlns:a16="http://schemas.microsoft.com/office/drawing/2014/main" id="{43F393EE-A415-ACEA-6C16-31D0ACCDB61D}"/>
              </a:ext>
            </a:extLst>
          </p:cNvPr>
          <p:cNvSpPr>
            <a:spLocks noGrp="1"/>
          </p:cNvSpPr>
          <p:nvPr>
            <p:ph type="pic" sz="quarter" idx="12"/>
          </p:nvPr>
        </p:nvSpPr>
        <p:spPr>
          <a:xfrm>
            <a:off x="4287868" y="862642"/>
            <a:ext cx="1513054" cy="5132716"/>
          </a:xfrm>
          <a:prstGeom prst="roundRect">
            <a:avLst>
              <a:gd name="adj" fmla="val 9593"/>
            </a:avLst>
          </a:prstGeom>
        </p:spPr>
        <p:txBody>
          <a:bodyPr wrap="square">
            <a:noAutofit/>
          </a:bodyPr>
          <a:lstStyle/>
          <a:p>
            <a:endParaRPr lang="en-US"/>
          </a:p>
        </p:txBody>
      </p:sp>
      <p:sp>
        <p:nvSpPr>
          <p:cNvPr id="11" name="Picture Placeholder 5">
            <a:extLst>
              <a:ext uri="{FF2B5EF4-FFF2-40B4-BE49-F238E27FC236}">
                <a16:creationId xmlns:a16="http://schemas.microsoft.com/office/drawing/2014/main" id="{3D0A7A38-E02F-DD18-4F6E-9F578A6E72B9}"/>
              </a:ext>
            </a:extLst>
          </p:cNvPr>
          <p:cNvSpPr>
            <a:spLocks noGrp="1"/>
          </p:cNvSpPr>
          <p:nvPr>
            <p:ph type="pic" sz="quarter" idx="13"/>
          </p:nvPr>
        </p:nvSpPr>
        <p:spPr>
          <a:xfrm>
            <a:off x="6085691" y="862642"/>
            <a:ext cx="1523363" cy="5132716"/>
          </a:xfrm>
          <a:prstGeom prst="roundRect">
            <a:avLst>
              <a:gd name="adj" fmla="val 10244"/>
            </a:avLst>
          </a:prstGeom>
        </p:spPr>
        <p:txBody>
          <a:bodyPr wrap="square">
            <a:noAutofit/>
          </a:bodyPr>
          <a:lstStyle/>
          <a:p>
            <a:endParaRPr lang="en-US" dirty="0"/>
          </a:p>
        </p:txBody>
      </p:sp>
      <p:sp>
        <p:nvSpPr>
          <p:cNvPr id="12" name="Picture Placeholder 5">
            <a:extLst>
              <a:ext uri="{FF2B5EF4-FFF2-40B4-BE49-F238E27FC236}">
                <a16:creationId xmlns:a16="http://schemas.microsoft.com/office/drawing/2014/main" id="{8B6DE7E8-E7DA-C812-9F15-F0EF4E8A4519}"/>
              </a:ext>
            </a:extLst>
          </p:cNvPr>
          <p:cNvSpPr>
            <a:spLocks noGrp="1"/>
          </p:cNvSpPr>
          <p:nvPr>
            <p:ph type="pic" sz="quarter" idx="14"/>
          </p:nvPr>
        </p:nvSpPr>
        <p:spPr>
          <a:xfrm>
            <a:off x="7893824" y="862642"/>
            <a:ext cx="3621414" cy="5132716"/>
          </a:xfrm>
          <a:prstGeom prst="roundRect">
            <a:avLst>
              <a:gd name="adj" fmla="val 5283"/>
            </a:avLst>
          </a:prstGeom>
        </p:spPr>
        <p:txBody>
          <a:bodyPr wrap="square">
            <a:noAutofit/>
          </a:bodyPr>
          <a:lstStyle/>
          <a:p>
            <a:endParaRPr lang="en-US"/>
          </a:p>
        </p:txBody>
      </p:sp>
    </p:spTree>
    <p:extLst>
      <p:ext uri="{BB962C8B-B14F-4D97-AF65-F5344CB8AC3E}">
        <p14:creationId xmlns:p14="http://schemas.microsoft.com/office/powerpoint/2010/main" val="27520628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99CF293-B9F1-72C2-F3C5-9919C711978B}"/>
              </a:ext>
            </a:extLst>
          </p:cNvPr>
          <p:cNvSpPr>
            <a:spLocks noGrp="1"/>
          </p:cNvSpPr>
          <p:nvPr>
            <p:ph type="pic" sz="quarter" idx="10"/>
          </p:nvPr>
        </p:nvSpPr>
        <p:spPr>
          <a:xfrm>
            <a:off x="12994268" y="862642"/>
            <a:ext cx="1487282" cy="5132716"/>
          </a:xfrm>
          <a:prstGeom prst="roundRect">
            <a:avLst>
              <a:gd name="adj" fmla="val 13174"/>
            </a:avLst>
          </a:prstGeom>
        </p:spPr>
        <p:txBody>
          <a:bodyPr wrap="square">
            <a:noAutofit/>
          </a:bodyPr>
          <a:lstStyle/>
          <a:p>
            <a:endParaRPr lang="en-US"/>
          </a:p>
        </p:txBody>
      </p:sp>
      <p:sp>
        <p:nvSpPr>
          <p:cNvPr id="4" name="Picture Placeholder 5">
            <a:extLst>
              <a:ext uri="{FF2B5EF4-FFF2-40B4-BE49-F238E27FC236}">
                <a16:creationId xmlns:a16="http://schemas.microsoft.com/office/drawing/2014/main" id="{167E69AF-278C-2985-F42F-A06D0F7EC7AF}"/>
              </a:ext>
            </a:extLst>
          </p:cNvPr>
          <p:cNvSpPr>
            <a:spLocks noGrp="1"/>
          </p:cNvSpPr>
          <p:nvPr>
            <p:ph type="pic" sz="quarter" idx="11"/>
          </p:nvPr>
        </p:nvSpPr>
        <p:spPr>
          <a:xfrm>
            <a:off x="14802399" y="862642"/>
            <a:ext cx="1487282" cy="5132716"/>
          </a:xfrm>
          <a:prstGeom prst="roundRect">
            <a:avLst>
              <a:gd name="adj" fmla="val 13962"/>
            </a:avLst>
          </a:prstGeom>
        </p:spPr>
        <p:txBody>
          <a:bodyPr wrap="square">
            <a:noAutofit/>
          </a:bodyPr>
          <a:lstStyle/>
          <a:p>
            <a:endParaRPr lang="en-US" dirty="0"/>
          </a:p>
        </p:txBody>
      </p:sp>
      <p:sp>
        <p:nvSpPr>
          <p:cNvPr id="5" name="Picture Placeholder 5">
            <a:extLst>
              <a:ext uri="{FF2B5EF4-FFF2-40B4-BE49-F238E27FC236}">
                <a16:creationId xmlns:a16="http://schemas.microsoft.com/office/drawing/2014/main" id="{522F3C9E-84F1-3350-4688-556ADF05C4ED}"/>
              </a:ext>
            </a:extLst>
          </p:cNvPr>
          <p:cNvSpPr>
            <a:spLocks noGrp="1"/>
          </p:cNvSpPr>
          <p:nvPr>
            <p:ph type="pic" sz="quarter" idx="12"/>
          </p:nvPr>
        </p:nvSpPr>
        <p:spPr>
          <a:xfrm>
            <a:off x="16605374" y="862642"/>
            <a:ext cx="1513054" cy="5132716"/>
          </a:xfrm>
          <a:prstGeom prst="roundRect">
            <a:avLst>
              <a:gd name="adj" fmla="val 9593"/>
            </a:avLst>
          </a:prstGeom>
        </p:spPr>
        <p:txBody>
          <a:bodyPr wrap="square">
            <a:noAutofit/>
          </a:bodyPr>
          <a:lstStyle/>
          <a:p>
            <a:endParaRPr lang="en-US"/>
          </a:p>
        </p:txBody>
      </p:sp>
      <p:sp>
        <p:nvSpPr>
          <p:cNvPr id="6" name="Picture Placeholder 5">
            <a:extLst>
              <a:ext uri="{FF2B5EF4-FFF2-40B4-BE49-F238E27FC236}">
                <a16:creationId xmlns:a16="http://schemas.microsoft.com/office/drawing/2014/main" id="{125DA7CA-554F-5AF8-4CF1-8319985B8499}"/>
              </a:ext>
            </a:extLst>
          </p:cNvPr>
          <p:cNvSpPr>
            <a:spLocks noGrp="1"/>
          </p:cNvSpPr>
          <p:nvPr>
            <p:ph type="pic" sz="quarter" idx="13"/>
          </p:nvPr>
        </p:nvSpPr>
        <p:spPr>
          <a:xfrm>
            <a:off x="18403197" y="862642"/>
            <a:ext cx="1523363" cy="5132716"/>
          </a:xfrm>
          <a:prstGeom prst="roundRect">
            <a:avLst>
              <a:gd name="adj" fmla="val 10244"/>
            </a:avLst>
          </a:prstGeom>
        </p:spPr>
        <p:txBody>
          <a:bodyPr wrap="square">
            <a:noAutofit/>
          </a:bodyPr>
          <a:lstStyle/>
          <a:p>
            <a:endParaRPr lang="en-US" dirty="0"/>
          </a:p>
        </p:txBody>
      </p:sp>
      <p:sp>
        <p:nvSpPr>
          <p:cNvPr id="7" name="Picture Placeholder 5">
            <a:extLst>
              <a:ext uri="{FF2B5EF4-FFF2-40B4-BE49-F238E27FC236}">
                <a16:creationId xmlns:a16="http://schemas.microsoft.com/office/drawing/2014/main" id="{672AD31B-1D1D-D00C-C3FB-4A03BD37AECB}"/>
              </a:ext>
            </a:extLst>
          </p:cNvPr>
          <p:cNvSpPr>
            <a:spLocks noGrp="1"/>
          </p:cNvSpPr>
          <p:nvPr>
            <p:ph type="pic" sz="quarter" idx="14"/>
          </p:nvPr>
        </p:nvSpPr>
        <p:spPr>
          <a:xfrm>
            <a:off x="20211330" y="862642"/>
            <a:ext cx="3621414" cy="5132716"/>
          </a:xfrm>
          <a:prstGeom prst="roundRect">
            <a:avLst>
              <a:gd name="adj" fmla="val 5283"/>
            </a:avLst>
          </a:prstGeom>
        </p:spPr>
        <p:txBody>
          <a:bodyPr wrap="square">
            <a:noAutofit/>
          </a:bodyPr>
          <a:lstStyle/>
          <a:p>
            <a:endParaRPr lang="en-US"/>
          </a:p>
        </p:txBody>
      </p:sp>
      <p:sp>
        <p:nvSpPr>
          <p:cNvPr id="10" name="Picture Placeholder 9">
            <a:extLst>
              <a:ext uri="{FF2B5EF4-FFF2-40B4-BE49-F238E27FC236}">
                <a16:creationId xmlns:a16="http://schemas.microsoft.com/office/drawing/2014/main" id="{D0719BAA-A93C-7613-36DF-B570977FF52F}"/>
              </a:ext>
            </a:extLst>
          </p:cNvPr>
          <p:cNvSpPr>
            <a:spLocks noGrp="1"/>
          </p:cNvSpPr>
          <p:nvPr>
            <p:ph type="pic" sz="quarter" idx="15"/>
          </p:nvPr>
        </p:nvSpPr>
        <p:spPr>
          <a:xfrm>
            <a:off x="2" y="0"/>
            <a:ext cx="7678535" cy="6858000"/>
          </a:xfrm>
          <a:custGeom>
            <a:avLst/>
            <a:gdLst>
              <a:gd name="connsiteX0" fmla="*/ 0 w 7678535"/>
              <a:gd name="connsiteY0" fmla="*/ 0 h 6858000"/>
              <a:gd name="connsiteX1" fmla="*/ 6183837 w 7678535"/>
              <a:gd name="connsiteY1" fmla="*/ 0 h 6858000"/>
              <a:gd name="connsiteX2" fmla="*/ 6306728 w 7678535"/>
              <a:gd name="connsiteY2" fmla="*/ 117166 h 6858000"/>
              <a:gd name="connsiteX3" fmla="*/ 7678535 w 7678535"/>
              <a:gd name="connsiteY3" fmla="*/ 3429000 h 6858000"/>
              <a:gd name="connsiteX4" fmla="*/ 6306728 w 7678535"/>
              <a:gd name="connsiteY4" fmla="*/ 6740834 h 6858000"/>
              <a:gd name="connsiteX5" fmla="*/ 6183837 w 7678535"/>
              <a:gd name="connsiteY5" fmla="*/ 6858000 h 6858000"/>
              <a:gd name="connsiteX6" fmla="*/ 0 w 767853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78535" h="6858000">
                <a:moveTo>
                  <a:pt x="0" y="0"/>
                </a:moveTo>
                <a:lnTo>
                  <a:pt x="6183837" y="0"/>
                </a:lnTo>
                <a:lnTo>
                  <a:pt x="6306728" y="117166"/>
                </a:lnTo>
                <a:cubicBezTo>
                  <a:pt x="7154301" y="964738"/>
                  <a:pt x="7678535" y="2135649"/>
                  <a:pt x="7678535" y="3429000"/>
                </a:cubicBezTo>
                <a:cubicBezTo>
                  <a:pt x="7678535" y="4722352"/>
                  <a:pt x="7154301" y="5893262"/>
                  <a:pt x="6306728" y="6740834"/>
                </a:cubicBezTo>
                <a:lnTo>
                  <a:pt x="6183837" y="6858000"/>
                </a:lnTo>
                <a:lnTo>
                  <a:pt x="0" y="6858000"/>
                </a:lnTo>
                <a:close/>
              </a:path>
            </a:pathLst>
          </a:custGeom>
        </p:spPr>
        <p:txBody>
          <a:bodyPr wrap="square">
            <a:noAutofit/>
          </a:bodyPr>
          <a:lstStyle/>
          <a:p>
            <a:endParaRPr lang="en-US"/>
          </a:p>
        </p:txBody>
      </p:sp>
      <p:sp>
        <p:nvSpPr>
          <p:cNvPr id="8" name="Picture Placeholder 7">
            <a:extLst>
              <a:ext uri="{FF2B5EF4-FFF2-40B4-BE49-F238E27FC236}">
                <a16:creationId xmlns:a16="http://schemas.microsoft.com/office/drawing/2014/main" id="{C20E5978-FBEB-6D1D-CE9A-6B77CCF70176}"/>
              </a:ext>
            </a:extLst>
          </p:cNvPr>
          <p:cNvSpPr>
            <a:spLocks noGrp="1"/>
          </p:cNvSpPr>
          <p:nvPr>
            <p:ph type="pic" sz="quarter" idx="17"/>
          </p:nvPr>
        </p:nvSpPr>
        <p:spPr>
          <a:xfrm>
            <a:off x="6457950" y="8410059"/>
            <a:ext cx="4910147" cy="4878040"/>
          </a:xfrm>
          <a:prstGeom prst="roundRect">
            <a:avLst>
              <a:gd name="adj" fmla="val 7294"/>
            </a:avLst>
          </a:prstGeom>
        </p:spPr>
        <p:txBody>
          <a:bodyPr wrap="square">
            <a:noAutofit/>
          </a:bodyPr>
          <a:lstStyle/>
          <a:p>
            <a:endParaRPr lang="en-US" dirty="0"/>
          </a:p>
        </p:txBody>
      </p:sp>
    </p:spTree>
    <p:extLst>
      <p:ext uri="{BB962C8B-B14F-4D97-AF65-F5344CB8AC3E}">
        <p14:creationId xmlns:p14="http://schemas.microsoft.com/office/powerpoint/2010/main" val="3707112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ound Same Side Corner Rectangle 6">
            <a:extLst>
              <a:ext uri="{FF2B5EF4-FFF2-40B4-BE49-F238E27FC236}">
                <a16:creationId xmlns:a16="http://schemas.microsoft.com/office/drawing/2014/main" id="{BAA9B3E2-BBE2-2B0E-4381-49B68B0964E2}"/>
              </a:ext>
            </a:extLst>
          </p:cNvPr>
          <p:cNvSpPr/>
          <p:nvPr userDrawn="1"/>
        </p:nvSpPr>
        <p:spPr>
          <a:xfrm flipV="1">
            <a:off x="11510245" y="0"/>
            <a:ext cx="362065" cy="423998"/>
          </a:xfrm>
          <a:prstGeom prst="round2SameRect">
            <a:avLst>
              <a:gd name="adj1" fmla="val 50000"/>
              <a:gd name="adj2" fmla="val 0"/>
            </a:avLst>
          </a:prstGeom>
          <a:gradFill>
            <a:gsLst>
              <a:gs pos="80000">
                <a:schemeClr val="accent4"/>
              </a:gs>
              <a:gs pos="0">
                <a:schemeClr val="accent5"/>
              </a:gs>
            </a:gsLst>
            <a:lin ang="2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462026-C536-87E8-40AB-C6B43BA77A89}"/>
              </a:ext>
            </a:extLst>
          </p:cNvPr>
          <p:cNvSpPr txBox="1"/>
          <p:nvPr userDrawn="1"/>
        </p:nvSpPr>
        <p:spPr>
          <a:xfrm>
            <a:off x="11442389" y="81194"/>
            <a:ext cx="497775" cy="261610"/>
          </a:xfrm>
          <a:prstGeom prst="rect">
            <a:avLst/>
          </a:prstGeom>
          <a:noFill/>
        </p:spPr>
        <p:txBody>
          <a:bodyPr wrap="square" anchor="ctr">
            <a:spAutoFit/>
          </a:bodyPr>
          <a:lstStyle/>
          <a:p>
            <a:pPr algn="ctr"/>
            <a:fld id="{D40973B2-BCF8-3247-B775-F86DF3242F14}" type="slidenum">
              <a:rPr lang="en-US" sz="1100" smtClean="0">
                <a:solidFill>
                  <a:schemeClr val="bg2"/>
                </a:solidFill>
                <a:latin typeface="Jost Medium" pitchFamily="2" charset="77"/>
                <a:ea typeface="Jost Medium" pitchFamily="2" charset="77"/>
              </a:rPr>
              <a:pPr algn="ctr"/>
              <a:t>‹#›</a:t>
            </a:fld>
            <a:endParaRPr lang="en-US" sz="1100" dirty="0">
              <a:solidFill>
                <a:schemeClr val="bg2"/>
              </a:solidFill>
              <a:latin typeface="Jost Medium" pitchFamily="2" charset="77"/>
              <a:ea typeface="Jost Medium" pitchFamily="2" charset="77"/>
            </a:endParaRPr>
          </a:p>
        </p:txBody>
      </p:sp>
      <p:sp>
        <p:nvSpPr>
          <p:cNvPr id="9" name="TextBox 8">
            <a:extLst>
              <a:ext uri="{FF2B5EF4-FFF2-40B4-BE49-F238E27FC236}">
                <a16:creationId xmlns:a16="http://schemas.microsoft.com/office/drawing/2014/main" id="{51BA3B03-BDD1-5052-43DA-30FEBBAA7119}"/>
              </a:ext>
            </a:extLst>
          </p:cNvPr>
          <p:cNvSpPr txBox="1"/>
          <p:nvPr userDrawn="1"/>
        </p:nvSpPr>
        <p:spPr>
          <a:xfrm>
            <a:off x="208548" y="6470050"/>
            <a:ext cx="2323072" cy="261610"/>
          </a:xfrm>
          <a:prstGeom prst="rect">
            <a:avLst/>
          </a:prstGeom>
          <a:noFill/>
        </p:spPr>
        <p:txBody>
          <a:bodyPr wrap="none" rtlCol="0">
            <a:spAutoFit/>
          </a:bodyPr>
          <a:lstStyle/>
          <a:p>
            <a:r>
              <a:rPr lang="en-US" sz="1100" spc="300" dirty="0">
                <a:solidFill>
                  <a:schemeClr val="bg2">
                    <a:lumMod val="85000"/>
                  </a:schemeClr>
                </a:solidFill>
                <a:latin typeface="Jost Light" pitchFamily="2" charset="77"/>
                <a:ea typeface="Jost Light" pitchFamily="2" charset="77"/>
              </a:rPr>
              <a:t>medically presentation</a:t>
            </a:r>
          </a:p>
        </p:txBody>
      </p:sp>
    </p:spTree>
    <p:extLst>
      <p:ext uri="{BB962C8B-B14F-4D97-AF65-F5344CB8AC3E}">
        <p14:creationId xmlns:p14="http://schemas.microsoft.com/office/powerpoint/2010/main" val="422040901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2" r:id="rId22"/>
    <p:sldLayoutId id="2147483673" r:id="rId23"/>
    <p:sldLayoutId id="2147483670" r:id="rId24"/>
    <p:sldLayoutId id="2147483671" r:id="rId25"/>
    <p:sldLayoutId id="2147483674" r:id="rId26"/>
  </p:sldLayoutIdLst>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7.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4102234-FCB8-48E6-9DEF-8618FD574F1E}"/>
              </a:ext>
            </a:extLst>
          </p:cNvPr>
          <p:cNvPicPr>
            <a:picLocks noGrp="1" noChangeAspect="1"/>
          </p:cNvPicPr>
          <p:nvPr>
            <p:ph type="pic" sz="quarter" idx="10"/>
          </p:nvPr>
        </p:nvPicPr>
        <p:blipFill>
          <a:blip r:embed="rId3"/>
          <a:srcRect l="9954" r="9954"/>
          <a:stretch>
            <a:fillRect/>
          </a:stretch>
        </p:blipFill>
        <p:spPr/>
      </p:pic>
      <p:sp>
        <p:nvSpPr>
          <p:cNvPr id="13" name="Oval 12">
            <a:extLst>
              <a:ext uri="{FF2B5EF4-FFF2-40B4-BE49-F238E27FC236}">
                <a16:creationId xmlns:a16="http://schemas.microsoft.com/office/drawing/2014/main" id="{A4F9AD30-F42F-024C-17EF-1141F8E84A2A}"/>
              </a:ext>
            </a:extLst>
          </p:cNvPr>
          <p:cNvSpPr/>
          <p:nvPr/>
        </p:nvSpPr>
        <p:spPr>
          <a:xfrm>
            <a:off x="922589" y="979828"/>
            <a:ext cx="4898348" cy="4898346"/>
          </a:xfrm>
          <a:prstGeom prst="ellipse">
            <a:avLst/>
          </a:prstGeom>
          <a:gradFill flip="none" rotWithShape="1">
            <a:gsLst>
              <a:gs pos="26000">
                <a:schemeClr val="accent2">
                  <a:alpha val="0"/>
                </a:schemeClr>
              </a:gs>
              <a:gs pos="99167">
                <a:schemeClr val="accent6">
                  <a:alpha val="3200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C9366A6B-6845-A476-AE33-2B575972C867}"/>
              </a:ext>
            </a:extLst>
          </p:cNvPr>
          <p:cNvSpPr txBox="1"/>
          <p:nvPr/>
        </p:nvSpPr>
        <p:spPr>
          <a:xfrm>
            <a:off x="-3568832" y="3561407"/>
            <a:ext cx="3107537" cy="1200329"/>
          </a:xfrm>
          <a:prstGeom prst="rect">
            <a:avLst/>
          </a:prstGeom>
          <a:noFill/>
        </p:spPr>
        <p:txBody>
          <a:bodyPr wrap="square" rtlCol="0">
            <a:spAutoFit/>
          </a:bodyPr>
          <a:lstStyle/>
          <a:p>
            <a:r>
              <a:rPr lang="en-ID" sz="3600" b="1" dirty="0">
                <a:solidFill>
                  <a:schemeClr val="bg2"/>
                </a:solidFill>
                <a:latin typeface="Jost SemiBold" pitchFamily="2" charset="77"/>
                <a:ea typeface="Jost SemiBold" pitchFamily="2" charset="77"/>
              </a:rPr>
              <a:t>Introduction to Medicine</a:t>
            </a:r>
            <a:endParaRPr lang="en-US" sz="3600" b="1" dirty="0">
              <a:solidFill>
                <a:schemeClr val="bg2"/>
              </a:solidFill>
              <a:latin typeface="Jost SemiBold" pitchFamily="2" charset="77"/>
              <a:ea typeface="Jost SemiBold" pitchFamily="2" charset="77"/>
            </a:endParaRPr>
          </a:p>
        </p:txBody>
      </p:sp>
      <p:sp>
        <p:nvSpPr>
          <p:cNvPr id="15" name="TextBox 14">
            <a:extLst>
              <a:ext uri="{FF2B5EF4-FFF2-40B4-BE49-F238E27FC236}">
                <a16:creationId xmlns:a16="http://schemas.microsoft.com/office/drawing/2014/main" id="{310D393D-43B7-2E01-E1B6-44DE01792ACC}"/>
              </a:ext>
            </a:extLst>
          </p:cNvPr>
          <p:cNvSpPr txBox="1"/>
          <p:nvPr/>
        </p:nvSpPr>
        <p:spPr>
          <a:xfrm>
            <a:off x="4354108" y="7016674"/>
            <a:ext cx="3317553" cy="3167790"/>
          </a:xfrm>
          <a:prstGeom prst="rect">
            <a:avLst/>
          </a:prstGeom>
          <a:noFill/>
        </p:spPr>
        <p:txBody>
          <a:bodyPr wrap="square" rtlCol="0">
            <a:spAutoFit/>
          </a:bodyPr>
          <a:lstStyle/>
          <a:p>
            <a:pPr>
              <a:lnSpc>
                <a:spcPct val="110000"/>
              </a:lnSpc>
            </a:pPr>
            <a:r>
              <a:rPr lang="en-ID" sz="1400" dirty="0" err="1">
                <a:solidFill>
                  <a:schemeClr val="bg2"/>
                </a:solidFill>
                <a:latin typeface="Jost Light" pitchFamily="2" charset="77"/>
                <a:ea typeface="Jost Light" pitchFamily="2" charset="77"/>
              </a:rPr>
              <a:t>Etiam</a:t>
            </a:r>
            <a:r>
              <a:rPr lang="en-ID" sz="1400" dirty="0">
                <a:solidFill>
                  <a:schemeClr val="bg2"/>
                </a:solidFill>
                <a:latin typeface="Jost Light" pitchFamily="2" charset="77"/>
                <a:ea typeface="Jost Light" pitchFamily="2" charset="77"/>
              </a:rPr>
              <a:t> porta pharetra mi, </a:t>
            </a:r>
            <a:r>
              <a:rPr lang="en-ID" sz="1400" dirty="0" err="1">
                <a:solidFill>
                  <a:schemeClr val="bg2"/>
                </a:solidFill>
                <a:latin typeface="Jost Light" pitchFamily="2" charset="77"/>
                <a:ea typeface="Jost Light" pitchFamily="2" charset="77"/>
              </a:rPr>
              <a:t>nec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sollicitudin</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arcu</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ullamcorper</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quis</a:t>
            </a:r>
            <a:r>
              <a:rPr lang="en-ID" sz="1400" dirty="0">
                <a:solidFill>
                  <a:schemeClr val="bg2"/>
                </a:solidFill>
                <a:latin typeface="Jost Light" pitchFamily="2" charset="77"/>
                <a:ea typeface="Jost Light" pitchFamily="2" charset="77"/>
              </a:rPr>
              <a:t>. Cras maximus </a:t>
            </a:r>
            <a:r>
              <a:rPr lang="en-ID" sz="1400" dirty="0" err="1">
                <a:solidFill>
                  <a:schemeClr val="bg2"/>
                </a:solidFill>
                <a:latin typeface="Jost Light" pitchFamily="2" charset="77"/>
                <a:ea typeface="Jost Light" pitchFamily="2" charset="77"/>
              </a:rPr>
              <a:t>euismod</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rhoncus</a:t>
            </a:r>
            <a:r>
              <a:rPr lang="en-ID" sz="1400" dirty="0">
                <a:solidFill>
                  <a:schemeClr val="bg2"/>
                </a:solidFill>
                <a:latin typeface="Jost Light" pitchFamily="2" charset="77"/>
                <a:ea typeface="Jost Light" pitchFamily="2" charset="77"/>
              </a:rPr>
              <a:t>. Proin non ante fermentum, </a:t>
            </a:r>
            <a:r>
              <a:rPr lang="en-ID" sz="1400" dirty="0" err="1">
                <a:solidFill>
                  <a:schemeClr val="bg2"/>
                </a:solidFill>
                <a:latin typeface="Jost Light" pitchFamily="2" charset="77"/>
                <a:ea typeface="Jost Light" pitchFamily="2" charset="77"/>
              </a:rPr>
              <a:t>imperdiet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velit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nec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lobortis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lacus</a:t>
            </a:r>
            <a:r>
              <a:rPr lang="en-ID" sz="1400" dirty="0">
                <a:solidFill>
                  <a:schemeClr val="bg2"/>
                </a:solidFill>
                <a:latin typeface="Jost Light" pitchFamily="2" charset="77"/>
                <a:ea typeface="Jost Light" pitchFamily="2" charset="77"/>
              </a:rPr>
              <a:t>. Donec ante </a:t>
            </a:r>
            <a:r>
              <a:rPr lang="en-ID" sz="1400" dirty="0" err="1">
                <a:solidFill>
                  <a:schemeClr val="bg2"/>
                </a:solidFill>
                <a:latin typeface="Jost Light" pitchFamily="2" charset="77"/>
                <a:ea typeface="Jost Light" pitchFamily="2" charset="77"/>
              </a:rPr>
              <a:t>mauris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aliquet</a:t>
            </a:r>
            <a:r>
              <a:rPr lang="en-ID" sz="1400" dirty="0">
                <a:solidFill>
                  <a:schemeClr val="bg2"/>
                </a:solidFill>
                <a:latin typeface="Jost Light" pitchFamily="2" charset="77"/>
                <a:ea typeface="Jost Light" pitchFamily="2" charset="77"/>
              </a:rPr>
              <a:t> et lacinia </a:t>
            </a:r>
            <a:r>
              <a:rPr lang="en-ID" sz="1400" dirty="0" err="1">
                <a:solidFill>
                  <a:schemeClr val="bg2"/>
                </a:solidFill>
                <a:latin typeface="Jost Light" pitchFamily="2" charset="77"/>
                <a:ea typeface="Jost Light" pitchFamily="2" charset="77"/>
              </a:rPr>
              <a:t>tristique</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congue</a:t>
            </a:r>
            <a:r>
              <a:rPr lang="en-ID" sz="1400" dirty="0">
                <a:solidFill>
                  <a:schemeClr val="bg2"/>
                </a:solidFill>
                <a:latin typeface="Jost Light" pitchFamily="2" charset="77"/>
                <a:ea typeface="Jost Light" pitchFamily="2" charset="77"/>
              </a:rPr>
              <a:t> sit </a:t>
            </a:r>
            <a:r>
              <a:rPr lang="en-ID" sz="1400" dirty="0" err="1">
                <a:solidFill>
                  <a:schemeClr val="bg2"/>
                </a:solidFill>
                <a:latin typeface="Jost Light" pitchFamily="2" charset="77"/>
                <a:ea typeface="Jost Light" pitchFamily="2" charset="77"/>
              </a:rPr>
              <a:t>amet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felis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Phasellus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commodo</a:t>
            </a:r>
            <a:r>
              <a:rPr lang="en-ID" sz="1400" dirty="0">
                <a:solidFill>
                  <a:schemeClr val="bg2"/>
                </a:solidFill>
                <a:latin typeface="Jost Light" pitchFamily="2" charset="77"/>
                <a:ea typeface="Jost Light" pitchFamily="2" charset="77"/>
              </a:rPr>
              <a:t> convallis </a:t>
            </a:r>
            <a:r>
              <a:rPr lang="en-ID" sz="1400" dirty="0" err="1">
                <a:solidFill>
                  <a:schemeClr val="bg2"/>
                </a:solidFill>
                <a:latin typeface="Jost Light" pitchFamily="2" charset="77"/>
                <a:ea typeface="Jost Light" pitchFamily="2" charset="77"/>
              </a:rPr>
              <a:t>Etiam</a:t>
            </a:r>
            <a:r>
              <a:rPr lang="en-ID" sz="1400" dirty="0">
                <a:solidFill>
                  <a:schemeClr val="bg2"/>
                </a:solidFill>
                <a:latin typeface="Jost Light" pitchFamily="2" charset="77"/>
                <a:ea typeface="Jost Light" pitchFamily="2" charset="77"/>
              </a:rPr>
              <a:t> porta pharetra mi, </a:t>
            </a:r>
            <a:r>
              <a:rPr lang="en-ID" sz="1400" dirty="0" err="1">
                <a:solidFill>
                  <a:schemeClr val="bg2"/>
                </a:solidFill>
                <a:latin typeface="Jost Light" pitchFamily="2" charset="77"/>
                <a:ea typeface="Jost Light" pitchFamily="2" charset="77"/>
              </a:rPr>
              <a:t>nec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sollicitudin</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arcu</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ullamcorper</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quis</a:t>
            </a:r>
            <a:r>
              <a:rPr lang="en-ID" sz="1400" dirty="0">
                <a:solidFill>
                  <a:schemeClr val="bg2"/>
                </a:solidFill>
                <a:latin typeface="Jost Light" pitchFamily="2" charset="77"/>
                <a:ea typeface="Jost Light" pitchFamily="2" charset="77"/>
              </a:rPr>
              <a:t>. Cras maximus </a:t>
            </a:r>
            <a:r>
              <a:rPr lang="en-ID" sz="1400" dirty="0" err="1">
                <a:solidFill>
                  <a:schemeClr val="bg2"/>
                </a:solidFill>
                <a:latin typeface="Jost Light" pitchFamily="2" charset="77"/>
                <a:ea typeface="Jost Light" pitchFamily="2" charset="77"/>
              </a:rPr>
              <a:t>euismod</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rhoncus</a:t>
            </a:r>
            <a:r>
              <a:rPr lang="en-ID" sz="1400" dirty="0">
                <a:solidFill>
                  <a:schemeClr val="bg2"/>
                </a:solidFill>
                <a:latin typeface="Jost Light" pitchFamily="2" charset="77"/>
                <a:ea typeface="Jost Light" pitchFamily="2" charset="77"/>
              </a:rPr>
              <a:t>. Proin non ante fermentum, </a:t>
            </a:r>
            <a:r>
              <a:rPr lang="en-ID" sz="1400" dirty="0" err="1">
                <a:solidFill>
                  <a:schemeClr val="bg2"/>
                </a:solidFill>
                <a:latin typeface="Jost Light" pitchFamily="2" charset="77"/>
                <a:ea typeface="Jost Light" pitchFamily="2" charset="77"/>
              </a:rPr>
              <a:t>imperdiet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velit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nec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lobortis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lacus</a:t>
            </a:r>
            <a:r>
              <a:rPr lang="en-ID" sz="1400" dirty="0">
                <a:solidFill>
                  <a:schemeClr val="bg2"/>
                </a:solidFill>
                <a:latin typeface="Jost Light" pitchFamily="2" charset="77"/>
                <a:ea typeface="Jost Light" pitchFamily="2" charset="77"/>
              </a:rPr>
              <a:t>. Donec ante </a:t>
            </a:r>
            <a:r>
              <a:rPr lang="en-ID" sz="1400" dirty="0" err="1">
                <a:solidFill>
                  <a:schemeClr val="bg2"/>
                </a:solidFill>
                <a:latin typeface="Jost Light" pitchFamily="2" charset="77"/>
                <a:ea typeface="Jost Light" pitchFamily="2" charset="77"/>
              </a:rPr>
              <a:t>mauris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aliquet</a:t>
            </a:r>
            <a:r>
              <a:rPr lang="en-ID" sz="1400" dirty="0">
                <a:solidFill>
                  <a:schemeClr val="bg2"/>
                </a:solidFill>
                <a:latin typeface="Jost Light" pitchFamily="2" charset="77"/>
                <a:ea typeface="Jost Light" pitchFamily="2" charset="77"/>
              </a:rPr>
              <a:t> et lacinia </a:t>
            </a:r>
            <a:r>
              <a:rPr lang="en-ID" sz="1400" dirty="0" err="1">
                <a:solidFill>
                  <a:schemeClr val="bg2"/>
                </a:solidFill>
                <a:latin typeface="Jost Light" pitchFamily="2" charset="77"/>
                <a:ea typeface="Jost Light" pitchFamily="2" charset="77"/>
              </a:rPr>
              <a:t>tristique</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congue</a:t>
            </a:r>
            <a:r>
              <a:rPr lang="en-ID" sz="1400" dirty="0">
                <a:solidFill>
                  <a:schemeClr val="bg2"/>
                </a:solidFill>
                <a:latin typeface="Jost Light" pitchFamily="2" charset="77"/>
                <a:ea typeface="Jost Light" pitchFamily="2" charset="77"/>
              </a:rPr>
              <a:t> sit </a:t>
            </a:r>
            <a:r>
              <a:rPr lang="en-ID" sz="1400" dirty="0" err="1">
                <a:solidFill>
                  <a:schemeClr val="bg2"/>
                </a:solidFill>
                <a:latin typeface="Jost Light" pitchFamily="2" charset="77"/>
                <a:ea typeface="Jost Light" pitchFamily="2" charset="77"/>
              </a:rPr>
              <a:t>amet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felis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Phasellus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commodo</a:t>
            </a:r>
            <a:r>
              <a:rPr lang="en-ID" sz="1400" dirty="0">
                <a:solidFill>
                  <a:schemeClr val="bg2"/>
                </a:solidFill>
                <a:latin typeface="Jost Light" pitchFamily="2" charset="77"/>
                <a:ea typeface="Jost Light" pitchFamily="2" charset="77"/>
              </a:rPr>
              <a:t> convallis</a:t>
            </a:r>
            <a:endParaRPr lang="en-US" sz="1400" dirty="0">
              <a:solidFill>
                <a:schemeClr val="bg2"/>
              </a:solidFill>
              <a:latin typeface="Jost Light" pitchFamily="2" charset="77"/>
              <a:ea typeface="Jost Light" pitchFamily="2" charset="77"/>
            </a:endParaRPr>
          </a:p>
        </p:txBody>
      </p:sp>
      <p:sp>
        <p:nvSpPr>
          <p:cNvPr id="16" name="TextBox 15">
            <a:extLst>
              <a:ext uri="{FF2B5EF4-FFF2-40B4-BE49-F238E27FC236}">
                <a16:creationId xmlns:a16="http://schemas.microsoft.com/office/drawing/2014/main" id="{74CF71B8-B9D1-981C-B5BF-C8B21F976937}"/>
              </a:ext>
            </a:extLst>
          </p:cNvPr>
          <p:cNvSpPr txBox="1"/>
          <p:nvPr/>
        </p:nvSpPr>
        <p:spPr>
          <a:xfrm>
            <a:off x="8026699" y="8616874"/>
            <a:ext cx="3320855" cy="2456826"/>
          </a:xfrm>
          <a:prstGeom prst="rect">
            <a:avLst/>
          </a:prstGeom>
          <a:noFill/>
        </p:spPr>
        <p:txBody>
          <a:bodyPr wrap="square" rtlCol="0">
            <a:spAutoFit/>
          </a:bodyPr>
          <a:lstStyle/>
          <a:p>
            <a:pPr>
              <a:lnSpc>
                <a:spcPct val="110000"/>
              </a:lnSpc>
            </a:pPr>
            <a:r>
              <a:rPr lang="en-ID" sz="1400" dirty="0" err="1">
                <a:solidFill>
                  <a:schemeClr val="bg2"/>
                </a:solidFill>
                <a:latin typeface="Jost Light" pitchFamily="2" charset="77"/>
                <a:ea typeface="Jost Light" pitchFamily="2" charset="77"/>
              </a:rPr>
              <a:t>Etiam</a:t>
            </a:r>
            <a:r>
              <a:rPr lang="en-ID" sz="1400" dirty="0">
                <a:solidFill>
                  <a:schemeClr val="bg2"/>
                </a:solidFill>
                <a:latin typeface="Jost Light" pitchFamily="2" charset="77"/>
                <a:ea typeface="Jost Light" pitchFamily="2" charset="77"/>
              </a:rPr>
              <a:t> porta pharetra mi, </a:t>
            </a:r>
            <a:r>
              <a:rPr lang="en-ID" sz="1400" dirty="0" err="1">
                <a:solidFill>
                  <a:schemeClr val="bg2"/>
                </a:solidFill>
                <a:latin typeface="Jost Light" pitchFamily="2" charset="77"/>
                <a:ea typeface="Jost Light" pitchFamily="2" charset="77"/>
              </a:rPr>
              <a:t>nec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sollicitudin</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arcu</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ullamcorper</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quis</a:t>
            </a:r>
            <a:r>
              <a:rPr lang="en-ID" sz="1400" dirty="0">
                <a:solidFill>
                  <a:schemeClr val="bg2"/>
                </a:solidFill>
                <a:latin typeface="Jost Light" pitchFamily="2" charset="77"/>
                <a:ea typeface="Jost Light" pitchFamily="2" charset="77"/>
              </a:rPr>
              <a:t>. Cras maximus </a:t>
            </a:r>
            <a:r>
              <a:rPr lang="en-ID" sz="1400" dirty="0" err="1">
                <a:solidFill>
                  <a:schemeClr val="bg2"/>
                </a:solidFill>
                <a:latin typeface="Jost Light" pitchFamily="2" charset="77"/>
                <a:ea typeface="Jost Light" pitchFamily="2" charset="77"/>
              </a:rPr>
              <a:t>euismod</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rhoncus</a:t>
            </a:r>
            <a:r>
              <a:rPr lang="en-ID" sz="1400" dirty="0">
                <a:solidFill>
                  <a:schemeClr val="bg2"/>
                </a:solidFill>
                <a:latin typeface="Jost Light" pitchFamily="2" charset="77"/>
                <a:ea typeface="Jost Light" pitchFamily="2" charset="77"/>
              </a:rPr>
              <a:t>. Proin non ante fermentum, </a:t>
            </a:r>
            <a:r>
              <a:rPr lang="en-ID" sz="1400" dirty="0" err="1">
                <a:solidFill>
                  <a:schemeClr val="bg2"/>
                </a:solidFill>
                <a:latin typeface="Jost Light" pitchFamily="2" charset="77"/>
                <a:ea typeface="Jost Light" pitchFamily="2" charset="77"/>
              </a:rPr>
              <a:t>imperdiet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velit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nec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lobortis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lacus</a:t>
            </a:r>
            <a:r>
              <a:rPr lang="en-ID" sz="1400" dirty="0">
                <a:solidFill>
                  <a:schemeClr val="bg2"/>
                </a:solidFill>
                <a:latin typeface="Jost Light" pitchFamily="2" charset="77"/>
                <a:ea typeface="Jost Light" pitchFamily="2" charset="77"/>
              </a:rPr>
              <a:t>. Donec ante </a:t>
            </a:r>
            <a:r>
              <a:rPr lang="en-ID" sz="1400" dirty="0" err="1">
                <a:solidFill>
                  <a:schemeClr val="bg2"/>
                </a:solidFill>
                <a:latin typeface="Jost Light" pitchFamily="2" charset="77"/>
                <a:ea typeface="Jost Light" pitchFamily="2" charset="77"/>
              </a:rPr>
              <a:t>mauris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aliquet</a:t>
            </a:r>
            <a:r>
              <a:rPr lang="en-ID" sz="1400" dirty="0">
                <a:solidFill>
                  <a:schemeClr val="bg2"/>
                </a:solidFill>
                <a:latin typeface="Jost Light" pitchFamily="2" charset="77"/>
                <a:ea typeface="Jost Light" pitchFamily="2" charset="77"/>
              </a:rPr>
              <a:t> et lacinia </a:t>
            </a:r>
            <a:r>
              <a:rPr lang="en-ID" sz="1400" dirty="0" err="1">
                <a:solidFill>
                  <a:schemeClr val="bg2"/>
                </a:solidFill>
                <a:latin typeface="Jost Light" pitchFamily="2" charset="77"/>
                <a:ea typeface="Jost Light" pitchFamily="2" charset="77"/>
              </a:rPr>
              <a:t>tristique</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congue</a:t>
            </a:r>
            <a:r>
              <a:rPr lang="en-ID" sz="1400" dirty="0">
                <a:solidFill>
                  <a:schemeClr val="bg2"/>
                </a:solidFill>
                <a:latin typeface="Jost Light" pitchFamily="2" charset="77"/>
                <a:ea typeface="Jost Light" pitchFamily="2" charset="77"/>
              </a:rPr>
              <a:t> sit </a:t>
            </a:r>
            <a:r>
              <a:rPr lang="en-ID" sz="1400" dirty="0" err="1">
                <a:solidFill>
                  <a:schemeClr val="bg2"/>
                </a:solidFill>
                <a:latin typeface="Jost Light" pitchFamily="2" charset="77"/>
                <a:ea typeface="Jost Light" pitchFamily="2" charset="77"/>
              </a:rPr>
              <a:t>amet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felis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Phasellus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commodo</a:t>
            </a:r>
            <a:r>
              <a:rPr lang="en-ID" sz="1400" dirty="0">
                <a:solidFill>
                  <a:schemeClr val="bg2"/>
                </a:solidFill>
                <a:latin typeface="Jost Light" pitchFamily="2" charset="77"/>
                <a:ea typeface="Jost Light" pitchFamily="2" charset="77"/>
              </a:rPr>
              <a:t> convallis </a:t>
            </a:r>
            <a:r>
              <a:rPr lang="en-ID" sz="1400" dirty="0" err="1">
                <a:solidFill>
                  <a:schemeClr val="bg2"/>
                </a:solidFill>
                <a:latin typeface="Jost Light" pitchFamily="2" charset="77"/>
                <a:ea typeface="Jost Light" pitchFamily="2" charset="77"/>
              </a:rPr>
              <a:t>Etiam</a:t>
            </a:r>
            <a:r>
              <a:rPr lang="en-ID" sz="1400" dirty="0">
                <a:solidFill>
                  <a:schemeClr val="bg2"/>
                </a:solidFill>
                <a:latin typeface="Jost Light" pitchFamily="2" charset="77"/>
                <a:ea typeface="Jost Light" pitchFamily="2" charset="77"/>
              </a:rPr>
              <a:t> porta pharetra mi, </a:t>
            </a:r>
            <a:r>
              <a:rPr lang="en-ID" sz="1400" dirty="0" err="1">
                <a:solidFill>
                  <a:schemeClr val="bg2"/>
                </a:solidFill>
                <a:latin typeface="Jost Light" pitchFamily="2" charset="77"/>
                <a:ea typeface="Jost Light" pitchFamily="2" charset="77"/>
              </a:rPr>
              <a:t>nec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sollicitudin</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arcu</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ullamcorper</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quis</a:t>
            </a:r>
            <a:r>
              <a:rPr lang="en-ID" sz="1400" dirty="0">
                <a:solidFill>
                  <a:schemeClr val="bg2"/>
                </a:solidFill>
                <a:latin typeface="Jost Light" pitchFamily="2" charset="77"/>
                <a:ea typeface="Jost Light" pitchFamily="2" charset="77"/>
              </a:rPr>
              <a:t>. Cras maximus </a:t>
            </a:r>
            <a:r>
              <a:rPr lang="en-ID" sz="1400" dirty="0" err="1">
                <a:solidFill>
                  <a:schemeClr val="bg2"/>
                </a:solidFill>
                <a:latin typeface="Jost Light" pitchFamily="2" charset="77"/>
                <a:ea typeface="Jost Light" pitchFamily="2" charset="77"/>
              </a:rPr>
              <a:t>euismod</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rhoncus</a:t>
            </a:r>
            <a:r>
              <a:rPr lang="en-ID" sz="1400" dirty="0">
                <a:solidFill>
                  <a:schemeClr val="bg2"/>
                </a:solidFill>
                <a:latin typeface="Jost Light" pitchFamily="2" charset="77"/>
                <a:ea typeface="Jost Light" pitchFamily="2" charset="77"/>
              </a:rPr>
              <a:t>. Proin non ante fermentum, </a:t>
            </a:r>
            <a:endParaRPr lang="en-US" sz="1400" dirty="0">
              <a:solidFill>
                <a:schemeClr val="bg2"/>
              </a:solidFill>
              <a:latin typeface="Jost Light" pitchFamily="2" charset="77"/>
              <a:ea typeface="Jost Light" pitchFamily="2" charset="77"/>
            </a:endParaRPr>
          </a:p>
        </p:txBody>
      </p:sp>
      <p:pic>
        <p:nvPicPr>
          <p:cNvPr id="11" name="Picture 10">
            <a:extLst>
              <a:ext uri="{FF2B5EF4-FFF2-40B4-BE49-F238E27FC236}">
                <a16:creationId xmlns:a16="http://schemas.microsoft.com/office/drawing/2014/main" id="{954805D0-4649-4EE5-B3B7-372C5BF01C20}"/>
              </a:ext>
            </a:extLst>
          </p:cNvPr>
          <p:cNvPicPr>
            <a:picLocks noChangeAspect="1"/>
          </p:cNvPicPr>
          <p:nvPr/>
        </p:nvPicPr>
        <p:blipFill>
          <a:blip r:embed="rId4"/>
          <a:stretch>
            <a:fillRect/>
          </a:stretch>
        </p:blipFill>
        <p:spPr>
          <a:xfrm>
            <a:off x="7004791" y="0"/>
            <a:ext cx="5100003" cy="6858000"/>
          </a:xfrm>
          <a:prstGeom prst="rect">
            <a:avLst/>
          </a:prstGeom>
        </p:spPr>
      </p:pic>
      <p:sp>
        <p:nvSpPr>
          <p:cNvPr id="5" name="TextBox 4">
            <a:extLst>
              <a:ext uri="{FF2B5EF4-FFF2-40B4-BE49-F238E27FC236}">
                <a16:creationId xmlns:a16="http://schemas.microsoft.com/office/drawing/2014/main" id="{78D3F593-BBC5-6CA9-51D7-42326C57949A}"/>
              </a:ext>
            </a:extLst>
          </p:cNvPr>
          <p:cNvSpPr txBox="1"/>
          <p:nvPr/>
        </p:nvSpPr>
        <p:spPr>
          <a:xfrm>
            <a:off x="4089722" y="3290757"/>
            <a:ext cx="4012557" cy="584775"/>
          </a:xfrm>
          <a:prstGeom prst="rect">
            <a:avLst/>
          </a:prstGeom>
          <a:noFill/>
        </p:spPr>
        <p:txBody>
          <a:bodyPr wrap="square" rtlCol="0">
            <a:spAutoFit/>
          </a:bodyPr>
          <a:lstStyle/>
          <a:p>
            <a:pPr algn="ctr"/>
            <a:r>
              <a:rPr lang="en-US" sz="3200" b="1" dirty="0">
                <a:solidFill>
                  <a:schemeClr val="accent6">
                    <a:lumMod val="60000"/>
                    <a:lumOff val="40000"/>
                  </a:schemeClr>
                </a:solidFill>
                <a:effectLst>
                  <a:outerShdw blurRad="135034" dist="52342" dir="5400000" algn="ctr" rotWithShape="0">
                    <a:srgbClr val="000000">
                      <a:alpha val="31807"/>
                    </a:srgbClr>
                  </a:outerShdw>
                </a:effectLst>
                <a:latin typeface="Allura" pitchFamily="2" charset="77"/>
                <a:ea typeface="EB Garamond" pitchFamily="2" charset="0"/>
                <a:cs typeface="EB Garamond" pitchFamily="2" charset="0"/>
              </a:rPr>
              <a:t>Your Healthcare companion</a:t>
            </a:r>
          </a:p>
        </p:txBody>
      </p:sp>
      <p:sp>
        <p:nvSpPr>
          <p:cNvPr id="4" name="TextBox 3">
            <a:extLst>
              <a:ext uri="{FF2B5EF4-FFF2-40B4-BE49-F238E27FC236}">
                <a16:creationId xmlns:a16="http://schemas.microsoft.com/office/drawing/2014/main" id="{9437ACEB-EC98-03D0-2CCF-9F40789F116B}"/>
              </a:ext>
            </a:extLst>
          </p:cNvPr>
          <p:cNvSpPr txBox="1"/>
          <p:nvPr/>
        </p:nvSpPr>
        <p:spPr>
          <a:xfrm>
            <a:off x="1184694" y="2177975"/>
            <a:ext cx="9822612" cy="1908215"/>
          </a:xfrm>
          <a:prstGeom prst="rect">
            <a:avLst/>
          </a:prstGeom>
          <a:noFill/>
        </p:spPr>
        <p:txBody>
          <a:bodyPr wrap="square" rtlCol="0">
            <a:spAutoFit/>
          </a:bodyPr>
          <a:lstStyle/>
          <a:p>
            <a:pPr algn="ctr"/>
            <a:r>
              <a:rPr lang="en-US" sz="11800" b="1" spc="300" dirty="0">
                <a:solidFill>
                  <a:schemeClr val="bg2"/>
                </a:solidFill>
                <a:latin typeface="Jost SemiBold" pitchFamily="2" charset="77"/>
                <a:ea typeface="Jost SemiBold" pitchFamily="2" charset="77"/>
              </a:rPr>
              <a:t>Baymax</a:t>
            </a:r>
          </a:p>
        </p:txBody>
      </p:sp>
    </p:spTree>
    <p:extLst>
      <p:ext uri="{BB962C8B-B14F-4D97-AF65-F5344CB8AC3E}">
        <p14:creationId xmlns:p14="http://schemas.microsoft.com/office/powerpoint/2010/main" val="1797870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610000">
        <p159:morph option="byObject"/>
      </p:transition>
    </mc:Choice>
    <mc:Fallback>
      <p:transition spd="slow" advTm="6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A98B983-9C5D-5801-4BDF-713319B86073}"/>
            </a:ext>
          </a:extLst>
        </p:cNvPr>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CAA1B04-45BC-4AA4-A3FE-27E063DD41C3}"/>
              </a:ext>
            </a:extLst>
          </p:cNvPr>
          <p:cNvPicPr>
            <a:picLocks noGrp="1" noChangeAspect="1"/>
          </p:cNvPicPr>
          <p:nvPr>
            <p:ph type="pic" sz="quarter" idx="10"/>
          </p:nvPr>
        </p:nvPicPr>
        <p:blipFill>
          <a:blip r:embed="rId2"/>
          <a:srcRect l="9954" r="9954"/>
          <a:stretch>
            <a:fillRect/>
          </a:stretch>
        </p:blipFill>
        <p:spPr/>
      </p:pic>
      <p:sp>
        <p:nvSpPr>
          <p:cNvPr id="4" name="TextBox 3">
            <a:extLst>
              <a:ext uri="{FF2B5EF4-FFF2-40B4-BE49-F238E27FC236}">
                <a16:creationId xmlns:a16="http://schemas.microsoft.com/office/drawing/2014/main" id="{8FD0D700-8D51-7467-F822-B60E4C9AD3ED}"/>
              </a:ext>
            </a:extLst>
          </p:cNvPr>
          <p:cNvSpPr txBox="1"/>
          <p:nvPr/>
        </p:nvSpPr>
        <p:spPr>
          <a:xfrm>
            <a:off x="2179320" y="702041"/>
            <a:ext cx="7833360" cy="1569660"/>
          </a:xfrm>
          <a:prstGeom prst="rect">
            <a:avLst/>
          </a:prstGeom>
          <a:noFill/>
        </p:spPr>
        <p:txBody>
          <a:bodyPr wrap="square" rtlCol="0">
            <a:spAutoFit/>
          </a:bodyPr>
          <a:lstStyle/>
          <a:p>
            <a:pPr algn="ctr"/>
            <a:r>
              <a:rPr lang="en-US" sz="9600" b="1" spc="300" dirty="0">
                <a:latin typeface="Jost SemiBold" pitchFamily="2" charset="77"/>
                <a:ea typeface="Jost SemiBold" pitchFamily="2" charset="77"/>
              </a:rPr>
              <a:t>Baymax</a:t>
            </a:r>
          </a:p>
        </p:txBody>
      </p:sp>
      <p:sp>
        <p:nvSpPr>
          <p:cNvPr id="5" name="TextBox 4">
            <a:extLst>
              <a:ext uri="{FF2B5EF4-FFF2-40B4-BE49-F238E27FC236}">
                <a16:creationId xmlns:a16="http://schemas.microsoft.com/office/drawing/2014/main" id="{78F87D57-2286-0E4D-A3A7-4B71415AB381}"/>
              </a:ext>
            </a:extLst>
          </p:cNvPr>
          <p:cNvSpPr txBox="1"/>
          <p:nvPr/>
        </p:nvSpPr>
        <p:spPr>
          <a:xfrm>
            <a:off x="4089722" y="1479788"/>
            <a:ext cx="4012557" cy="584775"/>
          </a:xfrm>
          <a:prstGeom prst="rect">
            <a:avLst/>
          </a:prstGeom>
          <a:noFill/>
        </p:spPr>
        <p:txBody>
          <a:bodyPr wrap="square" rtlCol="0">
            <a:spAutoFit/>
          </a:bodyPr>
          <a:lstStyle/>
          <a:p>
            <a:pPr algn="ctr"/>
            <a:r>
              <a:rPr lang="en-US" sz="3200" b="1" dirty="0">
                <a:solidFill>
                  <a:schemeClr val="accent6">
                    <a:lumMod val="60000"/>
                    <a:lumOff val="40000"/>
                  </a:schemeClr>
                </a:solidFill>
                <a:effectLst>
                  <a:outerShdw blurRad="135034" dist="52342" dir="5400000" algn="ctr" rotWithShape="0">
                    <a:srgbClr val="000000">
                      <a:alpha val="31807"/>
                    </a:srgbClr>
                  </a:outerShdw>
                </a:effectLst>
                <a:latin typeface="Allura" pitchFamily="2" charset="77"/>
                <a:ea typeface="EB Garamond" pitchFamily="2" charset="0"/>
                <a:cs typeface="EB Garamond" pitchFamily="2" charset="0"/>
              </a:rPr>
              <a:t>Your Healthcare companion</a:t>
            </a:r>
          </a:p>
        </p:txBody>
      </p:sp>
      <p:sp>
        <p:nvSpPr>
          <p:cNvPr id="3" name="TextBox 2">
            <a:extLst>
              <a:ext uri="{FF2B5EF4-FFF2-40B4-BE49-F238E27FC236}">
                <a16:creationId xmlns:a16="http://schemas.microsoft.com/office/drawing/2014/main" id="{1DDF76F9-367C-C378-3A90-9E8C6B2EF21F}"/>
              </a:ext>
            </a:extLst>
          </p:cNvPr>
          <p:cNvSpPr txBox="1"/>
          <p:nvPr/>
        </p:nvSpPr>
        <p:spPr>
          <a:xfrm>
            <a:off x="2299553" y="3089324"/>
            <a:ext cx="3107537" cy="1200329"/>
          </a:xfrm>
          <a:prstGeom prst="rect">
            <a:avLst/>
          </a:prstGeom>
          <a:noFill/>
        </p:spPr>
        <p:txBody>
          <a:bodyPr wrap="square" rtlCol="0">
            <a:spAutoFit/>
          </a:bodyPr>
          <a:lstStyle/>
          <a:p>
            <a:pPr algn="ctr"/>
            <a:r>
              <a:rPr lang="en-ID" sz="3600" b="1" dirty="0">
                <a:solidFill>
                  <a:schemeClr val="bg1">
                    <a:lumMod val="95000"/>
                    <a:lumOff val="5000"/>
                  </a:schemeClr>
                </a:solidFill>
                <a:latin typeface="Jost SemiBold" pitchFamily="2" charset="77"/>
                <a:ea typeface="Jost SemiBold" pitchFamily="2" charset="77"/>
              </a:rPr>
              <a:t>What is Baymax?</a:t>
            </a:r>
            <a:endParaRPr lang="en-US" sz="3600" b="1" dirty="0">
              <a:solidFill>
                <a:schemeClr val="bg1">
                  <a:lumMod val="95000"/>
                  <a:lumOff val="5000"/>
                </a:schemeClr>
              </a:solidFill>
              <a:latin typeface="Jost SemiBold" pitchFamily="2" charset="77"/>
              <a:ea typeface="Jost SemiBold" pitchFamily="2" charset="77"/>
            </a:endParaRPr>
          </a:p>
        </p:txBody>
      </p:sp>
      <p:sp>
        <p:nvSpPr>
          <p:cNvPr id="7" name="TextBox 6">
            <a:extLst>
              <a:ext uri="{FF2B5EF4-FFF2-40B4-BE49-F238E27FC236}">
                <a16:creationId xmlns:a16="http://schemas.microsoft.com/office/drawing/2014/main" id="{395E6B49-CE07-2027-16D2-61049ABAE96A}"/>
              </a:ext>
            </a:extLst>
          </p:cNvPr>
          <p:cNvSpPr txBox="1"/>
          <p:nvPr/>
        </p:nvSpPr>
        <p:spPr>
          <a:xfrm>
            <a:off x="6905109" y="2467627"/>
            <a:ext cx="3317553" cy="2930802"/>
          </a:xfrm>
          <a:prstGeom prst="rect">
            <a:avLst/>
          </a:prstGeom>
          <a:noFill/>
        </p:spPr>
        <p:txBody>
          <a:bodyPr wrap="square" rtlCol="0">
            <a:spAutoFit/>
          </a:bodyPr>
          <a:lstStyle/>
          <a:p>
            <a:pPr>
              <a:lnSpc>
                <a:spcPct val="110000"/>
              </a:lnSpc>
            </a:pPr>
            <a:r>
              <a:rPr lang="en-US" sz="1400" dirty="0">
                <a:solidFill>
                  <a:schemeClr val="bg1">
                    <a:lumMod val="95000"/>
                    <a:lumOff val="5000"/>
                  </a:schemeClr>
                </a:solidFill>
                <a:latin typeface="Jost Light" pitchFamily="2" charset="77"/>
                <a:ea typeface="Jost Light" pitchFamily="2" charset="77"/>
              </a:rPr>
              <a:t>Baymax serves as a pivotal tool in modern healthcare, offering invaluable predictive capabilities to anticipate and prevent diseases before they escalate. By harnessing advanced AI algorithms and specialized training, Baymax analyzes vast datasets and identifies potential health risks in individuals. From chronic conditions like kidney disease to the early stages of breast cancer, Baymax provides crucial insights, enabling healthcare professionals to intervene proactively.</a:t>
            </a:r>
          </a:p>
        </p:txBody>
      </p:sp>
      <p:sp>
        <p:nvSpPr>
          <p:cNvPr id="30" name="Rectangle: Rounded Corners 21">
            <a:extLst>
              <a:ext uri="{FF2B5EF4-FFF2-40B4-BE49-F238E27FC236}">
                <a16:creationId xmlns:a16="http://schemas.microsoft.com/office/drawing/2014/main" id="{D861734B-3F6A-2C30-0E8D-7B8038214628}"/>
              </a:ext>
            </a:extLst>
          </p:cNvPr>
          <p:cNvSpPr/>
          <p:nvPr/>
        </p:nvSpPr>
        <p:spPr>
          <a:xfrm>
            <a:off x="-11149299" y="1662067"/>
            <a:ext cx="3468083" cy="1924258"/>
          </a:xfrm>
          <a:prstGeom prst="roundRect">
            <a:avLst>
              <a:gd name="adj" fmla="val 5969"/>
            </a:avLst>
          </a:prstGeom>
          <a:solidFill>
            <a:schemeClr val="accent5"/>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EDE2C417-FE96-BB1A-CC58-88190D527837}"/>
              </a:ext>
            </a:extLst>
          </p:cNvPr>
          <p:cNvSpPr txBox="1"/>
          <p:nvPr/>
        </p:nvSpPr>
        <p:spPr>
          <a:xfrm>
            <a:off x="-10836379" y="1922081"/>
            <a:ext cx="2757860" cy="369332"/>
          </a:xfrm>
          <a:prstGeom prst="rect">
            <a:avLst/>
          </a:prstGeom>
          <a:noFill/>
        </p:spPr>
        <p:txBody>
          <a:bodyPr wrap="square" rtlCol="0">
            <a:spAutoFit/>
          </a:bodyPr>
          <a:lstStyle/>
          <a:p>
            <a:r>
              <a:rPr lang="en-ID" b="1" dirty="0">
                <a:solidFill>
                  <a:schemeClr val="bg2"/>
                </a:solidFill>
                <a:latin typeface="Jost SemiBold" pitchFamily="2" charset="77"/>
                <a:ea typeface="Jost SemiBold" pitchFamily="2" charset="77"/>
              </a:rPr>
              <a:t>Definition of Medicine</a:t>
            </a:r>
          </a:p>
        </p:txBody>
      </p:sp>
      <p:sp>
        <p:nvSpPr>
          <p:cNvPr id="32" name="TextBox 31">
            <a:extLst>
              <a:ext uri="{FF2B5EF4-FFF2-40B4-BE49-F238E27FC236}">
                <a16:creationId xmlns:a16="http://schemas.microsoft.com/office/drawing/2014/main" id="{F9711C15-7223-7E54-3E86-8A08566433A4}"/>
              </a:ext>
            </a:extLst>
          </p:cNvPr>
          <p:cNvSpPr txBox="1"/>
          <p:nvPr/>
        </p:nvSpPr>
        <p:spPr>
          <a:xfrm>
            <a:off x="-10836379" y="2291413"/>
            <a:ext cx="2879540" cy="1034899"/>
          </a:xfrm>
          <a:prstGeom prst="rect">
            <a:avLst/>
          </a:prstGeom>
          <a:noFill/>
        </p:spPr>
        <p:txBody>
          <a:bodyPr wrap="square">
            <a:spAutoFit/>
          </a:bodyPr>
          <a:lstStyle/>
          <a:p>
            <a:pPr>
              <a:lnSpc>
                <a:spcPct val="110000"/>
              </a:lnSpc>
            </a:pPr>
            <a:r>
              <a:rPr lang="en-ID" sz="1400" dirty="0">
                <a:solidFill>
                  <a:schemeClr val="bg2"/>
                </a:solidFill>
                <a:latin typeface="Jost Light" pitchFamily="2" charset="77"/>
                <a:ea typeface="Jost Light" pitchFamily="2" charset="77"/>
              </a:rPr>
              <a:t>Proin non ante fermentum, </a:t>
            </a:r>
            <a:r>
              <a:rPr lang="en-ID" sz="1400" dirty="0" err="1">
                <a:solidFill>
                  <a:schemeClr val="bg2"/>
                </a:solidFill>
                <a:latin typeface="Jost Light" pitchFamily="2" charset="77"/>
                <a:ea typeface="Jost Light" pitchFamily="2" charset="77"/>
              </a:rPr>
              <a:t>imperdiet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velit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nec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lobortis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lacus</a:t>
            </a:r>
            <a:r>
              <a:rPr lang="en-ID" sz="1400" dirty="0">
                <a:solidFill>
                  <a:schemeClr val="bg2"/>
                </a:solidFill>
                <a:latin typeface="Jost Light" pitchFamily="2" charset="77"/>
                <a:ea typeface="Jost Light" pitchFamily="2" charset="77"/>
              </a:rPr>
              <a:t>. Donec ante </a:t>
            </a:r>
            <a:r>
              <a:rPr lang="en-ID" sz="1400" dirty="0" err="1">
                <a:solidFill>
                  <a:schemeClr val="bg2"/>
                </a:solidFill>
                <a:latin typeface="Jost Light" pitchFamily="2" charset="77"/>
                <a:ea typeface="Jost Light" pitchFamily="2" charset="77"/>
              </a:rPr>
              <a:t>mauris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aliquet</a:t>
            </a:r>
            <a:r>
              <a:rPr lang="en-ID" sz="1400" dirty="0">
                <a:solidFill>
                  <a:schemeClr val="bg2"/>
                </a:solidFill>
                <a:latin typeface="Jost Light" pitchFamily="2" charset="77"/>
                <a:ea typeface="Jost Light" pitchFamily="2" charset="77"/>
              </a:rPr>
              <a:t> et lacinia </a:t>
            </a:r>
            <a:r>
              <a:rPr lang="en-ID" sz="1400" dirty="0" err="1">
                <a:solidFill>
                  <a:schemeClr val="bg2"/>
                </a:solidFill>
                <a:latin typeface="Jost Light" pitchFamily="2" charset="77"/>
                <a:ea typeface="Jost Light" pitchFamily="2" charset="77"/>
              </a:rPr>
              <a:t>tristique</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congue</a:t>
            </a:r>
            <a:r>
              <a:rPr lang="en-ID" sz="1400" dirty="0">
                <a:solidFill>
                  <a:schemeClr val="bg2"/>
                </a:solidFill>
                <a:latin typeface="Jost Light" pitchFamily="2" charset="77"/>
                <a:ea typeface="Jost Light" pitchFamily="2" charset="77"/>
              </a:rPr>
              <a:t> sit </a:t>
            </a:r>
            <a:r>
              <a:rPr lang="en-ID" sz="1400" dirty="0" err="1">
                <a:solidFill>
                  <a:schemeClr val="bg2"/>
                </a:solidFill>
                <a:latin typeface="Jost Light" pitchFamily="2" charset="77"/>
                <a:ea typeface="Jost Light" pitchFamily="2" charset="77"/>
              </a:rPr>
              <a:t>amet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felis</a:t>
            </a:r>
            <a:r>
              <a:rPr lang="en-ID" sz="1400" dirty="0">
                <a:solidFill>
                  <a:schemeClr val="bg2"/>
                </a:solidFill>
                <a:latin typeface="Jost Light" pitchFamily="2" charset="77"/>
                <a:ea typeface="Jost Light" pitchFamily="2" charset="77"/>
              </a:rPr>
              <a:t>.</a:t>
            </a:r>
          </a:p>
        </p:txBody>
      </p:sp>
      <p:sp>
        <p:nvSpPr>
          <p:cNvPr id="33" name="Rectangle: Rounded Corners 21">
            <a:extLst>
              <a:ext uri="{FF2B5EF4-FFF2-40B4-BE49-F238E27FC236}">
                <a16:creationId xmlns:a16="http://schemas.microsoft.com/office/drawing/2014/main" id="{3DC8A063-08A6-099C-1073-EDD8F85937D9}"/>
              </a:ext>
            </a:extLst>
          </p:cNvPr>
          <p:cNvSpPr/>
          <p:nvPr/>
        </p:nvSpPr>
        <p:spPr>
          <a:xfrm>
            <a:off x="-7464101" y="1662067"/>
            <a:ext cx="3468083" cy="1924258"/>
          </a:xfrm>
          <a:prstGeom prst="roundRect">
            <a:avLst>
              <a:gd name="adj" fmla="val 5969"/>
            </a:avLst>
          </a:prstGeom>
          <a:solidFill>
            <a:schemeClr val="accent4"/>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2E97EC48-5B9E-58A2-3F34-74EF9E0486D2}"/>
              </a:ext>
            </a:extLst>
          </p:cNvPr>
          <p:cNvSpPr txBox="1"/>
          <p:nvPr/>
        </p:nvSpPr>
        <p:spPr>
          <a:xfrm>
            <a:off x="-7151181" y="1922081"/>
            <a:ext cx="2424053" cy="369332"/>
          </a:xfrm>
          <a:prstGeom prst="rect">
            <a:avLst/>
          </a:prstGeom>
          <a:noFill/>
        </p:spPr>
        <p:txBody>
          <a:bodyPr wrap="square" rtlCol="0">
            <a:spAutoFit/>
          </a:bodyPr>
          <a:lstStyle/>
          <a:p>
            <a:r>
              <a:rPr lang="en-ID" b="1" dirty="0">
                <a:solidFill>
                  <a:schemeClr val="bg2"/>
                </a:solidFill>
                <a:latin typeface="Jost SemiBold" pitchFamily="2" charset="77"/>
                <a:ea typeface="Jost SemiBold" pitchFamily="2" charset="77"/>
              </a:rPr>
              <a:t>Branches of Medicine</a:t>
            </a:r>
          </a:p>
        </p:txBody>
      </p:sp>
      <p:sp>
        <p:nvSpPr>
          <p:cNvPr id="35" name="TextBox 34">
            <a:extLst>
              <a:ext uri="{FF2B5EF4-FFF2-40B4-BE49-F238E27FC236}">
                <a16:creationId xmlns:a16="http://schemas.microsoft.com/office/drawing/2014/main" id="{91D71769-C637-BE9B-BE37-FB352EE5569F}"/>
              </a:ext>
            </a:extLst>
          </p:cNvPr>
          <p:cNvSpPr txBox="1"/>
          <p:nvPr/>
        </p:nvSpPr>
        <p:spPr>
          <a:xfrm>
            <a:off x="-7151181" y="2291413"/>
            <a:ext cx="2879540" cy="797911"/>
          </a:xfrm>
          <a:prstGeom prst="rect">
            <a:avLst/>
          </a:prstGeom>
          <a:noFill/>
        </p:spPr>
        <p:txBody>
          <a:bodyPr wrap="square">
            <a:spAutoFit/>
          </a:bodyPr>
          <a:lstStyle/>
          <a:p>
            <a:pPr>
              <a:lnSpc>
                <a:spcPct val="110000"/>
              </a:lnSpc>
            </a:pPr>
            <a:r>
              <a:rPr lang="en-ID" sz="1400" dirty="0">
                <a:solidFill>
                  <a:schemeClr val="bg2"/>
                </a:solidFill>
                <a:latin typeface="Jost Light" pitchFamily="2" charset="77"/>
                <a:ea typeface="Jost Light" pitchFamily="2" charset="77"/>
              </a:rPr>
              <a:t>Duis </a:t>
            </a:r>
            <a:r>
              <a:rPr lang="en-ID" sz="1400" dirty="0" err="1">
                <a:solidFill>
                  <a:schemeClr val="bg2"/>
                </a:solidFill>
                <a:latin typeface="Jost Light" pitchFamily="2" charset="77"/>
                <a:ea typeface="Jost Light" pitchFamily="2" charset="77"/>
              </a:rPr>
              <a:t>vel</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nunc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eu</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arcu</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tincidunt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eget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eu</a:t>
            </a:r>
            <a:r>
              <a:rPr lang="en-ID" sz="1400" dirty="0">
                <a:solidFill>
                  <a:schemeClr val="bg2"/>
                </a:solidFill>
                <a:latin typeface="Jost Light" pitchFamily="2" charset="77"/>
                <a:ea typeface="Jost Light" pitchFamily="2" charset="77"/>
              </a:rPr>
              <a:t> sem. </a:t>
            </a:r>
            <a:r>
              <a:rPr lang="en-ID" sz="1400" dirty="0" err="1">
                <a:solidFill>
                  <a:schemeClr val="bg2"/>
                </a:solidFill>
                <a:latin typeface="Jost Light" pitchFamily="2" charset="77"/>
                <a:ea typeface="Jost Light" pitchFamily="2" charset="77"/>
              </a:rPr>
              <a:t>Phasellus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scelerisque</a:t>
            </a:r>
            <a:r>
              <a:rPr lang="en-ID" sz="1400" dirty="0">
                <a:solidFill>
                  <a:schemeClr val="bg2"/>
                </a:solidFill>
                <a:latin typeface="Jost Light" pitchFamily="2" charset="77"/>
                <a:ea typeface="Jost Light" pitchFamily="2" charset="77"/>
              </a:rPr>
              <a:t> ante </a:t>
            </a:r>
            <a:r>
              <a:rPr lang="en-ID" sz="1400" dirty="0" err="1">
                <a:solidFill>
                  <a:schemeClr val="bg2"/>
                </a:solidFill>
                <a:latin typeface="Jost Light" pitchFamily="2" charset="77"/>
                <a:ea typeface="Jost Light" pitchFamily="2" charset="77"/>
              </a:rPr>
              <a:t>lacus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laoreet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molestie</a:t>
            </a:r>
            <a:endParaRPr lang="en-ID" sz="1400" dirty="0">
              <a:solidFill>
                <a:schemeClr val="bg2"/>
              </a:solidFill>
              <a:latin typeface="Jost Light" pitchFamily="2" charset="77"/>
              <a:ea typeface="Jost Light" pitchFamily="2" charset="77"/>
            </a:endParaRPr>
          </a:p>
        </p:txBody>
      </p:sp>
      <p:sp>
        <p:nvSpPr>
          <p:cNvPr id="36" name="Rectangle: Rounded Corners 21">
            <a:extLst>
              <a:ext uri="{FF2B5EF4-FFF2-40B4-BE49-F238E27FC236}">
                <a16:creationId xmlns:a16="http://schemas.microsoft.com/office/drawing/2014/main" id="{F7AC0AB1-DADB-548A-B4E0-EDCF939761C9}"/>
              </a:ext>
            </a:extLst>
          </p:cNvPr>
          <p:cNvSpPr/>
          <p:nvPr/>
        </p:nvSpPr>
        <p:spPr>
          <a:xfrm>
            <a:off x="-3778902" y="1662067"/>
            <a:ext cx="3468083" cy="1924258"/>
          </a:xfrm>
          <a:prstGeom prst="roundRect">
            <a:avLst>
              <a:gd name="adj" fmla="val 5969"/>
            </a:avLst>
          </a:prstGeom>
          <a:solidFill>
            <a:schemeClr val="accent3"/>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1C76701D-3912-4501-3513-B77300433FA2}"/>
              </a:ext>
            </a:extLst>
          </p:cNvPr>
          <p:cNvSpPr txBox="1"/>
          <p:nvPr/>
        </p:nvSpPr>
        <p:spPr>
          <a:xfrm>
            <a:off x="-3465982" y="1922081"/>
            <a:ext cx="2424053" cy="369332"/>
          </a:xfrm>
          <a:prstGeom prst="rect">
            <a:avLst/>
          </a:prstGeom>
          <a:noFill/>
        </p:spPr>
        <p:txBody>
          <a:bodyPr wrap="square" rtlCol="0">
            <a:spAutoFit/>
          </a:bodyPr>
          <a:lstStyle/>
          <a:p>
            <a:r>
              <a:rPr lang="en-ID" b="1" dirty="0">
                <a:solidFill>
                  <a:schemeClr val="bg2"/>
                </a:solidFill>
                <a:latin typeface="Jost SemiBold" pitchFamily="2" charset="77"/>
                <a:ea typeface="Jost SemiBold" pitchFamily="2" charset="77"/>
              </a:rPr>
              <a:t>Medical Practice</a:t>
            </a:r>
          </a:p>
        </p:txBody>
      </p:sp>
      <p:sp>
        <p:nvSpPr>
          <p:cNvPr id="38" name="TextBox 37">
            <a:extLst>
              <a:ext uri="{FF2B5EF4-FFF2-40B4-BE49-F238E27FC236}">
                <a16:creationId xmlns:a16="http://schemas.microsoft.com/office/drawing/2014/main" id="{38755EED-2C39-B800-09A2-F79C1ED7FD75}"/>
              </a:ext>
            </a:extLst>
          </p:cNvPr>
          <p:cNvSpPr txBox="1"/>
          <p:nvPr/>
        </p:nvSpPr>
        <p:spPr>
          <a:xfrm>
            <a:off x="-3465982" y="2291413"/>
            <a:ext cx="2879540" cy="1034899"/>
          </a:xfrm>
          <a:prstGeom prst="rect">
            <a:avLst/>
          </a:prstGeom>
          <a:noFill/>
        </p:spPr>
        <p:txBody>
          <a:bodyPr wrap="square">
            <a:spAutoFit/>
          </a:bodyPr>
          <a:lstStyle/>
          <a:p>
            <a:pPr>
              <a:lnSpc>
                <a:spcPct val="110000"/>
              </a:lnSpc>
            </a:pPr>
            <a:r>
              <a:rPr lang="en-ID" sz="1400" dirty="0">
                <a:solidFill>
                  <a:schemeClr val="bg2"/>
                </a:solidFill>
                <a:latin typeface="Jost Light" pitchFamily="2" charset="77"/>
                <a:ea typeface="Jost Light" pitchFamily="2" charset="77"/>
              </a:rPr>
              <a:t>Sit </a:t>
            </a:r>
            <a:r>
              <a:rPr lang="en-ID" sz="1400" dirty="0" err="1">
                <a:solidFill>
                  <a:schemeClr val="bg2"/>
                </a:solidFill>
                <a:latin typeface="Jost Light" pitchFamily="2" charset="77"/>
                <a:ea typeface="Jost Light" pitchFamily="2" charset="77"/>
              </a:rPr>
              <a:t>amet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mauris</a:t>
            </a:r>
            <a:r>
              <a:rPr lang="en-ID" sz="1400" dirty="0">
                <a:solidFill>
                  <a:schemeClr val="bg2"/>
                </a:solidFill>
                <a:latin typeface="Jost Light" pitchFamily="2" charset="77"/>
                <a:ea typeface="Jost Light" pitchFamily="2" charset="77"/>
              </a:rPr>
              <a:t>. In porta, mi vitae </a:t>
            </a:r>
            <a:r>
              <a:rPr lang="en-ID" sz="1400" dirty="0" err="1">
                <a:solidFill>
                  <a:schemeClr val="bg2"/>
                </a:solidFill>
                <a:latin typeface="Jost Light" pitchFamily="2" charset="77"/>
                <a:ea typeface="Jost Light" pitchFamily="2" charset="77"/>
              </a:rPr>
              <a:t>vulputate</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mollis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dolor</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elit</a:t>
            </a:r>
            <a:r>
              <a:rPr lang="en-ID" sz="1400" dirty="0">
                <a:solidFill>
                  <a:schemeClr val="bg2"/>
                </a:solidFill>
                <a:latin typeface="Jost Light" pitchFamily="2" charset="77"/>
                <a:ea typeface="Jost Light" pitchFamily="2" charset="77"/>
              </a:rPr>
              <a:t> gravida </a:t>
            </a:r>
            <a:r>
              <a:rPr lang="en-ID" sz="1400" dirty="0" err="1">
                <a:solidFill>
                  <a:schemeClr val="bg2"/>
                </a:solidFill>
                <a:latin typeface="Jost Light" pitchFamily="2" charset="77"/>
                <a:ea typeface="Jost Light" pitchFamily="2" charset="77"/>
              </a:rPr>
              <a:t>mauris</a:t>
            </a:r>
            <a:r>
              <a:rPr lang="en-ID" sz="1400" dirty="0">
                <a:solidFill>
                  <a:schemeClr val="bg2"/>
                </a:solidFill>
                <a:latin typeface="Jost Light" pitchFamily="2" charset="77"/>
                <a:ea typeface="Jost Light" pitchFamily="2" charset="77"/>
              </a:rPr>
              <a:t>, at </a:t>
            </a:r>
            <a:r>
              <a:rPr lang="en-ID" sz="1400" dirty="0" err="1">
                <a:solidFill>
                  <a:schemeClr val="bg2"/>
                </a:solidFill>
                <a:latin typeface="Jost Light" pitchFamily="2" charset="77"/>
                <a:ea typeface="Jost Light" pitchFamily="2" charset="77"/>
              </a:rPr>
              <a:t>porttitor</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purus</a:t>
            </a:r>
            <a:r>
              <a:rPr lang="en-ID" sz="1400" dirty="0">
                <a:solidFill>
                  <a:schemeClr val="bg2"/>
                </a:solidFill>
                <a:latin typeface="Jost Light" pitchFamily="2" charset="77"/>
                <a:ea typeface="Jost Light" pitchFamily="2" charset="77"/>
              </a:rPr>
              <a:t> eros </a:t>
            </a:r>
            <a:r>
              <a:rPr lang="en-ID" sz="1400" dirty="0" err="1">
                <a:solidFill>
                  <a:schemeClr val="bg2"/>
                </a:solidFill>
                <a:latin typeface="Jost Light" pitchFamily="2" charset="77"/>
                <a:ea typeface="Jost Light" pitchFamily="2" charset="77"/>
              </a:rPr>
              <a:t>eget</a:t>
            </a:r>
            <a:r>
              <a:rPr lang="en-ID" sz="1400" dirty="0">
                <a:solidFill>
                  <a:schemeClr val="bg2"/>
                </a:solidFill>
                <a:latin typeface="Jost Light" pitchFamily="2" charset="77"/>
                <a:ea typeface="Jost Light" pitchFamily="2" charset="77"/>
              </a:rPr>
              <a:t> ex lorem </a:t>
            </a:r>
            <a:r>
              <a:rPr lang="en-ID" sz="1400" dirty="0" err="1">
                <a:solidFill>
                  <a:schemeClr val="bg2"/>
                </a:solidFill>
                <a:latin typeface="Jost Light" pitchFamily="2" charset="77"/>
                <a:ea typeface="Jost Light" pitchFamily="2" charset="77"/>
              </a:rPr>
              <a:t>ulpramer</a:t>
            </a:r>
            <a:endParaRPr lang="en-ID" sz="1400" dirty="0">
              <a:solidFill>
                <a:schemeClr val="bg2"/>
              </a:solidFill>
              <a:latin typeface="Jost Light" pitchFamily="2" charset="77"/>
              <a:ea typeface="Jost Light" pitchFamily="2" charset="77"/>
            </a:endParaRPr>
          </a:p>
        </p:txBody>
      </p:sp>
      <p:sp>
        <p:nvSpPr>
          <p:cNvPr id="39" name="Rectangle: Rounded Corners 21">
            <a:extLst>
              <a:ext uri="{FF2B5EF4-FFF2-40B4-BE49-F238E27FC236}">
                <a16:creationId xmlns:a16="http://schemas.microsoft.com/office/drawing/2014/main" id="{BD98E0A7-ED83-980D-39FD-C4E95DB8DB48}"/>
              </a:ext>
            </a:extLst>
          </p:cNvPr>
          <p:cNvSpPr/>
          <p:nvPr/>
        </p:nvSpPr>
        <p:spPr>
          <a:xfrm>
            <a:off x="12502819" y="4007912"/>
            <a:ext cx="3468083" cy="1924258"/>
          </a:xfrm>
          <a:prstGeom prst="roundRect">
            <a:avLst>
              <a:gd name="adj" fmla="val 5969"/>
            </a:avLst>
          </a:prstGeom>
          <a:solidFill>
            <a:schemeClr val="accent2"/>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440D8FB3-5C56-BF3A-15F8-BE7D1395106B}"/>
              </a:ext>
            </a:extLst>
          </p:cNvPr>
          <p:cNvSpPr txBox="1"/>
          <p:nvPr/>
        </p:nvSpPr>
        <p:spPr>
          <a:xfrm>
            <a:off x="12815740" y="4247920"/>
            <a:ext cx="2367882" cy="646331"/>
          </a:xfrm>
          <a:prstGeom prst="rect">
            <a:avLst/>
          </a:prstGeom>
          <a:noFill/>
        </p:spPr>
        <p:txBody>
          <a:bodyPr wrap="square" rtlCol="0">
            <a:spAutoFit/>
          </a:bodyPr>
          <a:lstStyle/>
          <a:p>
            <a:r>
              <a:rPr lang="en-ID" b="1" dirty="0">
                <a:solidFill>
                  <a:schemeClr val="bg2"/>
                </a:solidFill>
                <a:latin typeface="Jost SemiBold" pitchFamily="2" charset="77"/>
                <a:ea typeface="Jost SemiBold" pitchFamily="2" charset="77"/>
              </a:rPr>
              <a:t>Human Anatomy and Physiology</a:t>
            </a:r>
          </a:p>
        </p:txBody>
      </p:sp>
      <p:sp>
        <p:nvSpPr>
          <p:cNvPr id="41" name="TextBox 40">
            <a:extLst>
              <a:ext uri="{FF2B5EF4-FFF2-40B4-BE49-F238E27FC236}">
                <a16:creationId xmlns:a16="http://schemas.microsoft.com/office/drawing/2014/main" id="{7EB94F68-683E-B6D7-53D8-831233DB96DE}"/>
              </a:ext>
            </a:extLst>
          </p:cNvPr>
          <p:cNvSpPr txBox="1"/>
          <p:nvPr/>
        </p:nvSpPr>
        <p:spPr>
          <a:xfrm>
            <a:off x="12815739" y="4894251"/>
            <a:ext cx="3028000" cy="797911"/>
          </a:xfrm>
          <a:prstGeom prst="rect">
            <a:avLst/>
          </a:prstGeom>
          <a:noFill/>
        </p:spPr>
        <p:txBody>
          <a:bodyPr wrap="square">
            <a:spAutoFit/>
          </a:bodyPr>
          <a:lstStyle/>
          <a:p>
            <a:pPr>
              <a:lnSpc>
                <a:spcPct val="110000"/>
              </a:lnSpc>
            </a:pPr>
            <a:r>
              <a:rPr lang="en-ID" sz="1400" dirty="0" err="1">
                <a:solidFill>
                  <a:schemeClr val="bg2"/>
                </a:solidFill>
                <a:latin typeface="Jost Light" pitchFamily="2" charset="77"/>
                <a:ea typeface="Jost Light" pitchFamily="2" charset="77"/>
              </a:rPr>
              <a:t>Nulla</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suscipit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lectus</a:t>
            </a:r>
            <a:r>
              <a:rPr lang="en-ID" sz="1400" dirty="0">
                <a:solidFill>
                  <a:schemeClr val="bg2"/>
                </a:solidFill>
                <a:latin typeface="Jost Light" pitchFamily="2" charset="77"/>
                <a:ea typeface="Jost Light" pitchFamily="2" charset="77"/>
              </a:rPr>
              <a:t> a </a:t>
            </a:r>
            <a:r>
              <a:rPr lang="en-ID" sz="1400" dirty="0" err="1">
                <a:solidFill>
                  <a:schemeClr val="bg2"/>
                </a:solidFill>
                <a:latin typeface="Jost Light" pitchFamily="2" charset="77"/>
                <a:ea typeface="Jost Light" pitchFamily="2" charset="77"/>
              </a:rPr>
              <a:t>hendrerit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accumsan</a:t>
            </a:r>
            <a:r>
              <a:rPr lang="en-ID" sz="1400" dirty="0">
                <a:solidFill>
                  <a:schemeClr val="bg2"/>
                </a:solidFill>
                <a:latin typeface="Jost Light" pitchFamily="2" charset="77"/>
                <a:ea typeface="Jost Light" pitchFamily="2" charset="77"/>
              </a:rPr>
              <a:t>. Maecenas </a:t>
            </a:r>
            <a:r>
              <a:rPr lang="en-ID" sz="1400" dirty="0" err="1">
                <a:solidFill>
                  <a:schemeClr val="bg2"/>
                </a:solidFill>
                <a:latin typeface="Jost Light" pitchFamily="2" charset="77"/>
                <a:ea typeface="Jost Light" pitchFamily="2" charset="77"/>
              </a:rPr>
              <a:t>dignissim</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turpis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ut</a:t>
            </a:r>
            <a:r>
              <a:rPr lang="en-ID" sz="1400" dirty="0">
                <a:solidFill>
                  <a:schemeClr val="bg2"/>
                </a:solidFill>
                <a:latin typeface="Jost Light" pitchFamily="2" charset="77"/>
                <a:ea typeface="Jost Light" pitchFamily="2" charset="77"/>
              </a:rPr>
              <a:t> ante </a:t>
            </a:r>
            <a:r>
              <a:rPr lang="en-ID" sz="1400" dirty="0" err="1">
                <a:solidFill>
                  <a:schemeClr val="bg2"/>
                </a:solidFill>
                <a:latin typeface="Jost Light" pitchFamily="2" charset="77"/>
                <a:ea typeface="Jost Light" pitchFamily="2" charset="77"/>
              </a:rPr>
              <a:t>eleifend</a:t>
            </a:r>
            <a:r>
              <a:rPr lang="en-ID" sz="1400" dirty="0">
                <a:solidFill>
                  <a:schemeClr val="bg2"/>
                </a:solidFill>
                <a:latin typeface="Jost Light" pitchFamily="2" charset="77"/>
                <a:ea typeface="Jost Light" pitchFamily="2" charset="77"/>
              </a:rPr>
              <a:t>, </a:t>
            </a:r>
          </a:p>
        </p:txBody>
      </p:sp>
      <p:sp>
        <p:nvSpPr>
          <p:cNvPr id="42" name="Rectangle: Rounded Corners 21">
            <a:extLst>
              <a:ext uri="{FF2B5EF4-FFF2-40B4-BE49-F238E27FC236}">
                <a16:creationId xmlns:a16="http://schemas.microsoft.com/office/drawing/2014/main" id="{13BA70EA-5197-D0EC-1F36-D6D9D129A6DD}"/>
              </a:ext>
            </a:extLst>
          </p:cNvPr>
          <p:cNvSpPr/>
          <p:nvPr/>
        </p:nvSpPr>
        <p:spPr>
          <a:xfrm>
            <a:off x="16188017" y="4007912"/>
            <a:ext cx="3468083" cy="1924258"/>
          </a:xfrm>
          <a:prstGeom prst="roundRect">
            <a:avLst>
              <a:gd name="adj" fmla="val 5969"/>
            </a:avLst>
          </a:prstGeom>
          <a:solidFill>
            <a:schemeClr val="accent1"/>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94756ADB-6F95-84FF-1470-7264D2B09A12}"/>
              </a:ext>
            </a:extLst>
          </p:cNvPr>
          <p:cNvSpPr txBox="1"/>
          <p:nvPr/>
        </p:nvSpPr>
        <p:spPr>
          <a:xfrm>
            <a:off x="16500937" y="4267926"/>
            <a:ext cx="2879540" cy="369332"/>
          </a:xfrm>
          <a:prstGeom prst="rect">
            <a:avLst/>
          </a:prstGeom>
          <a:noFill/>
        </p:spPr>
        <p:txBody>
          <a:bodyPr wrap="square" rtlCol="0">
            <a:spAutoFit/>
          </a:bodyPr>
          <a:lstStyle/>
          <a:p>
            <a:r>
              <a:rPr lang="en-ID" b="1" dirty="0">
                <a:solidFill>
                  <a:schemeClr val="bg2"/>
                </a:solidFill>
                <a:latin typeface="Jost SemiBold" pitchFamily="2" charset="77"/>
                <a:ea typeface="Jost SemiBold" pitchFamily="2" charset="77"/>
              </a:rPr>
              <a:t>Disease and Diagnosis</a:t>
            </a:r>
          </a:p>
        </p:txBody>
      </p:sp>
      <p:sp>
        <p:nvSpPr>
          <p:cNvPr id="44" name="TextBox 43">
            <a:extLst>
              <a:ext uri="{FF2B5EF4-FFF2-40B4-BE49-F238E27FC236}">
                <a16:creationId xmlns:a16="http://schemas.microsoft.com/office/drawing/2014/main" id="{1B7F5F96-3E77-34F4-9DC0-8684B9C250D6}"/>
              </a:ext>
            </a:extLst>
          </p:cNvPr>
          <p:cNvSpPr txBox="1"/>
          <p:nvPr/>
        </p:nvSpPr>
        <p:spPr>
          <a:xfrm>
            <a:off x="16500937" y="4637258"/>
            <a:ext cx="2879540" cy="1034899"/>
          </a:xfrm>
          <a:prstGeom prst="rect">
            <a:avLst/>
          </a:prstGeom>
          <a:noFill/>
        </p:spPr>
        <p:txBody>
          <a:bodyPr wrap="square">
            <a:spAutoFit/>
          </a:bodyPr>
          <a:lstStyle/>
          <a:p>
            <a:pPr>
              <a:lnSpc>
                <a:spcPct val="110000"/>
              </a:lnSpc>
            </a:pPr>
            <a:r>
              <a:rPr lang="en-ID" sz="1400" dirty="0">
                <a:solidFill>
                  <a:schemeClr val="bg2"/>
                </a:solidFill>
                <a:latin typeface="Jost Light" pitchFamily="2" charset="77"/>
                <a:ea typeface="Jost Light" pitchFamily="2" charset="77"/>
              </a:rPr>
              <a:t>Maecenas dictum </a:t>
            </a:r>
            <a:r>
              <a:rPr lang="en-ID" sz="1400" dirty="0" err="1">
                <a:solidFill>
                  <a:schemeClr val="bg2"/>
                </a:solidFill>
                <a:latin typeface="Jost Light" pitchFamily="2" charset="77"/>
                <a:ea typeface="Jost Light" pitchFamily="2" charset="77"/>
              </a:rPr>
              <a:t>metus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sed</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nunc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lobortis</a:t>
            </a:r>
            <a:r>
              <a:rPr lang="en-ID" sz="1400" dirty="0">
                <a:solidFill>
                  <a:schemeClr val="bg2"/>
                </a:solidFill>
                <a:latin typeface="Jost Light" pitchFamily="2" charset="77"/>
                <a:ea typeface="Jost Light" pitchFamily="2" charset="77"/>
              </a:rPr>
              <a:t>, in </a:t>
            </a:r>
            <a:r>
              <a:rPr lang="en-ID" sz="1400" dirty="0" err="1">
                <a:solidFill>
                  <a:schemeClr val="bg2"/>
                </a:solidFill>
                <a:latin typeface="Jost Light" pitchFamily="2" charset="77"/>
                <a:ea typeface="Jost Light" pitchFamily="2" charset="77"/>
              </a:rPr>
              <a:t>faucibus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quam</a:t>
            </a:r>
            <a:r>
              <a:rPr lang="en-ID" sz="1400" dirty="0">
                <a:solidFill>
                  <a:schemeClr val="bg2"/>
                </a:solidFill>
                <a:latin typeface="Jost Light" pitchFamily="2" charset="77"/>
                <a:ea typeface="Jost Light" pitchFamily="2" charset="77"/>
              </a:rPr>
              <a:t> porta. </a:t>
            </a:r>
            <a:r>
              <a:rPr lang="en-ID" sz="1400" dirty="0" err="1">
                <a:solidFill>
                  <a:schemeClr val="bg2"/>
                </a:solidFill>
                <a:latin typeface="Jost Light" pitchFamily="2" charset="77"/>
                <a:ea typeface="Jost Light" pitchFamily="2" charset="77"/>
              </a:rPr>
              <a:t>Nulla</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suscipit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lectus</a:t>
            </a:r>
            <a:r>
              <a:rPr lang="en-ID" sz="1400" dirty="0">
                <a:solidFill>
                  <a:schemeClr val="bg2"/>
                </a:solidFill>
                <a:latin typeface="Jost Light" pitchFamily="2" charset="77"/>
                <a:ea typeface="Jost Light" pitchFamily="2" charset="77"/>
              </a:rPr>
              <a:t> a </a:t>
            </a:r>
            <a:r>
              <a:rPr lang="en-ID" sz="1400" dirty="0" err="1">
                <a:solidFill>
                  <a:schemeClr val="bg2"/>
                </a:solidFill>
                <a:latin typeface="Jost Light" pitchFamily="2" charset="77"/>
                <a:ea typeface="Jost Light" pitchFamily="2" charset="77"/>
              </a:rPr>
              <a:t>hendrerit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accumsan</a:t>
            </a:r>
            <a:endParaRPr lang="en-ID" sz="1400" dirty="0">
              <a:solidFill>
                <a:schemeClr val="bg2"/>
              </a:solidFill>
              <a:latin typeface="Jost Light" pitchFamily="2" charset="77"/>
              <a:ea typeface="Jost Light" pitchFamily="2" charset="77"/>
            </a:endParaRPr>
          </a:p>
        </p:txBody>
      </p:sp>
      <p:sp>
        <p:nvSpPr>
          <p:cNvPr id="45" name="Rectangle: Rounded Corners 21">
            <a:extLst>
              <a:ext uri="{FF2B5EF4-FFF2-40B4-BE49-F238E27FC236}">
                <a16:creationId xmlns:a16="http://schemas.microsoft.com/office/drawing/2014/main" id="{F9857873-8689-A323-FD77-F98731C49A19}"/>
              </a:ext>
            </a:extLst>
          </p:cNvPr>
          <p:cNvSpPr/>
          <p:nvPr/>
        </p:nvSpPr>
        <p:spPr>
          <a:xfrm>
            <a:off x="19873216" y="4007912"/>
            <a:ext cx="3468083" cy="1924258"/>
          </a:xfrm>
          <a:prstGeom prst="roundRect">
            <a:avLst>
              <a:gd name="adj" fmla="val 5969"/>
            </a:avLst>
          </a:prstGeom>
          <a:solidFill>
            <a:schemeClr val="accent6"/>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3C78E0FD-D656-780C-97C7-0BE1CE5D814B}"/>
              </a:ext>
            </a:extLst>
          </p:cNvPr>
          <p:cNvSpPr txBox="1"/>
          <p:nvPr/>
        </p:nvSpPr>
        <p:spPr>
          <a:xfrm>
            <a:off x="20186136" y="4267926"/>
            <a:ext cx="2424053" cy="369332"/>
          </a:xfrm>
          <a:prstGeom prst="rect">
            <a:avLst/>
          </a:prstGeom>
          <a:noFill/>
        </p:spPr>
        <p:txBody>
          <a:bodyPr wrap="square" rtlCol="0">
            <a:spAutoFit/>
          </a:bodyPr>
          <a:lstStyle/>
          <a:p>
            <a:r>
              <a:rPr lang="en-ID" b="1" dirty="0">
                <a:solidFill>
                  <a:schemeClr val="bg2"/>
                </a:solidFill>
                <a:latin typeface="Jost SemiBold" pitchFamily="2" charset="77"/>
                <a:ea typeface="Jost SemiBold" pitchFamily="2" charset="77"/>
              </a:rPr>
              <a:t>Conclusion</a:t>
            </a:r>
          </a:p>
        </p:txBody>
      </p:sp>
      <p:sp>
        <p:nvSpPr>
          <p:cNvPr id="47" name="TextBox 46">
            <a:extLst>
              <a:ext uri="{FF2B5EF4-FFF2-40B4-BE49-F238E27FC236}">
                <a16:creationId xmlns:a16="http://schemas.microsoft.com/office/drawing/2014/main" id="{AB882A50-3134-94A1-7B0B-556EFB2857A6}"/>
              </a:ext>
            </a:extLst>
          </p:cNvPr>
          <p:cNvSpPr txBox="1"/>
          <p:nvPr/>
        </p:nvSpPr>
        <p:spPr>
          <a:xfrm>
            <a:off x="20186136" y="4637258"/>
            <a:ext cx="2879540" cy="1034899"/>
          </a:xfrm>
          <a:prstGeom prst="rect">
            <a:avLst/>
          </a:prstGeom>
          <a:noFill/>
        </p:spPr>
        <p:txBody>
          <a:bodyPr wrap="square">
            <a:spAutoFit/>
          </a:bodyPr>
          <a:lstStyle/>
          <a:p>
            <a:pPr>
              <a:lnSpc>
                <a:spcPct val="110000"/>
              </a:lnSpc>
            </a:pPr>
            <a:r>
              <a:rPr lang="en-ID" sz="1400" dirty="0" err="1">
                <a:solidFill>
                  <a:schemeClr val="bg2"/>
                </a:solidFill>
                <a:latin typeface="Jost Light" pitchFamily="2" charset="77"/>
                <a:ea typeface="Jost Light" pitchFamily="2" charset="77"/>
              </a:rPr>
              <a:t>Vivamus</a:t>
            </a:r>
            <a:r>
              <a:rPr lang="en-ID" sz="1400" dirty="0">
                <a:solidFill>
                  <a:schemeClr val="bg2"/>
                </a:solidFill>
                <a:latin typeface="Jost Light" pitchFamily="2" charset="77"/>
                <a:ea typeface="Jost Light" pitchFamily="2" charset="77"/>
              </a:rPr>
              <a:t> sit </a:t>
            </a:r>
            <a:r>
              <a:rPr lang="en-ID" sz="1400" dirty="0" err="1">
                <a:solidFill>
                  <a:schemeClr val="bg2"/>
                </a:solidFill>
                <a:latin typeface="Jost Light" pitchFamily="2" charset="77"/>
                <a:ea typeface="Jost Light" pitchFamily="2" charset="77"/>
              </a:rPr>
              <a:t>amet</a:t>
            </a:r>
            <a:r>
              <a:rPr lang="en-ID" sz="1400" dirty="0">
                <a:solidFill>
                  <a:schemeClr val="bg2"/>
                </a:solidFill>
                <a:latin typeface="Jost Light" pitchFamily="2" charset="77"/>
                <a:ea typeface="Jost Light" pitchFamily="2" charset="77"/>
              </a:rPr>
              <a:t> magna </a:t>
            </a:r>
            <a:r>
              <a:rPr lang="en-ID" sz="1400" dirty="0" err="1">
                <a:solidFill>
                  <a:schemeClr val="bg2"/>
                </a:solidFill>
                <a:latin typeface="Jost Light" pitchFamily="2" charset="77"/>
                <a:ea typeface="Jost Light" pitchFamily="2" charset="77"/>
              </a:rPr>
              <a:t>ut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nisl</a:t>
            </a:r>
            <a:r>
              <a:rPr lang="en-ID" sz="1400" dirty="0">
                <a:solidFill>
                  <a:schemeClr val="bg2"/>
                </a:solidFill>
                <a:latin typeface="Jost Light" pitchFamily="2" charset="77"/>
                <a:ea typeface="Jost Light" pitchFamily="2" charset="77"/>
              </a:rPr>
              <a:t> auctor </a:t>
            </a:r>
            <a:r>
              <a:rPr lang="en-ID" sz="1400" dirty="0" err="1">
                <a:solidFill>
                  <a:schemeClr val="bg2"/>
                </a:solidFill>
                <a:latin typeface="Jost Light" pitchFamily="2" charset="77"/>
                <a:ea typeface="Jost Light" pitchFamily="2" charset="77"/>
              </a:rPr>
              <a:t>ullamcorper</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Curabitur</a:t>
            </a:r>
            <a:r>
              <a:rPr lang="en-ID" sz="1400" dirty="0">
                <a:solidFill>
                  <a:schemeClr val="bg2"/>
                </a:solidFill>
                <a:latin typeface="Jost Light" pitchFamily="2" charset="77"/>
                <a:ea typeface="Jost Light" pitchFamily="2" charset="77"/>
              </a:rPr>
              <a:t> non </a:t>
            </a:r>
            <a:r>
              <a:rPr lang="en-ID" sz="1400" dirty="0" err="1">
                <a:solidFill>
                  <a:schemeClr val="bg2"/>
                </a:solidFill>
                <a:latin typeface="Jost Light" pitchFamily="2" charset="77"/>
                <a:ea typeface="Jost Light" pitchFamily="2" charset="77"/>
              </a:rPr>
              <a:t>ultrices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nisl</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nec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tristique</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diam</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porttitor</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purus</a:t>
            </a:r>
            <a:r>
              <a:rPr lang="en-ID" sz="1400" dirty="0">
                <a:solidFill>
                  <a:schemeClr val="bg2"/>
                </a:solidFill>
                <a:latin typeface="Jost Light" pitchFamily="2" charset="77"/>
                <a:ea typeface="Jost Light" pitchFamily="2" charset="77"/>
              </a:rPr>
              <a:t> eros</a:t>
            </a:r>
          </a:p>
        </p:txBody>
      </p:sp>
      <p:sp>
        <p:nvSpPr>
          <p:cNvPr id="48" name="TextBox 47">
            <a:extLst>
              <a:ext uri="{FF2B5EF4-FFF2-40B4-BE49-F238E27FC236}">
                <a16:creationId xmlns:a16="http://schemas.microsoft.com/office/drawing/2014/main" id="{D69FD8E0-721B-8E08-B502-A41635DF78D6}"/>
              </a:ext>
            </a:extLst>
          </p:cNvPr>
          <p:cNvSpPr txBox="1"/>
          <p:nvPr/>
        </p:nvSpPr>
        <p:spPr>
          <a:xfrm>
            <a:off x="2373444" y="-1110950"/>
            <a:ext cx="7445114" cy="707886"/>
          </a:xfrm>
          <a:prstGeom prst="rect">
            <a:avLst/>
          </a:prstGeom>
          <a:noFill/>
        </p:spPr>
        <p:txBody>
          <a:bodyPr wrap="square" rtlCol="0">
            <a:spAutoFit/>
          </a:bodyPr>
          <a:lstStyle/>
          <a:p>
            <a:pPr algn="ctr"/>
            <a:r>
              <a:rPr lang="en-US" sz="4000" b="1" dirty="0">
                <a:solidFill>
                  <a:schemeClr val="accent4"/>
                </a:solidFill>
                <a:latin typeface="Jost SemiBold" pitchFamily="2" charset="77"/>
                <a:ea typeface="Jost SemiBold" pitchFamily="2" charset="77"/>
              </a:rPr>
              <a:t>Table Of Content</a:t>
            </a:r>
          </a:p>
        </p:txBody>
      </p:sp>
      <p:pic>
        <p:nvPicPr>
          <p:cNvPr id="11" name="Picture 10">
            <a:extLst>
              <a:ext uri="{FF2B5EF4-FFF2-40B4-BE49-F238E27FC236}">
                <a16:creationId xmlns:a16="http://schemas.microsoft.com/office/drawing/2014/main" id="{0B4828D6-5451-4D19-8F3A-64BD2BE1D2FC}"/>
              </a:ext>
            </a:extLst>
          </p:cNvPr>
          <p:cNvPicPr>
            <a:picLocks noChangeAspect="1"/>
          </p:cNvPicPr>
          <p:nvPr/>
        </p:nvPicPr>
        <p:blipFill>
          <a:blip r:embed="rId3"/>
          <a:stretch>
            <a:fillRect/>
          </a:stretch>
        </p:blipFill>
        <p:spPr>
          <a:xfrm>
            <a:off x="5061577" y="298563"/>
            <a:ext cx="2068845" cy="722258"/>
          </a:xfrm>
          <a:prstGeom prst="rect">
            <a:avLst/>
          </a:prstGeom>
        </p:spPr>
      </p:pic>
    </p:spTree>
    <p:extLst>
      <p:ext uri="{BB962C8B-B14F-4D97-AF65-F5344CB8AC3E}">
        <p14:creationId xmlns:p14="http://schemas.microsoft.com/office/powerpoint/2010/main" val="1370630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377D653-B487-49D4-8539-95235660BA91}"/>
              </a:ext>
            </a:extLst>
          </p:cNvPr>
          <p:cNvPicPr>
            <a:picLocks noChangeAspect="1"/>
          </p:cNvPicPr>
          <p:nvPr/>
        </p:nvPicPr>
        <p:blipFill>
          <a:blip r:embed="rId2"/>
          <a:stretch>
            <a:fillRect/>
          </a:stretch>
        </p:blipFill>
        <p:spPr>
          <a:xfrm>
            <a:off x="-734629" y="-201591"/>
            <a:ext cx="14152482" cy="7282845"/>
          </a:xfrm>
          <a:prstGeom prst="rect">
            <a:avLst/>
          </a:prstGeom>
        </p:spPr>
      </p:pic>
      <p:pic>
        <p:nvPicPr>
          <p:cNvPr id="28" name="Picture 27">
            <a:extLst>
              <a:ext uri="{FF2B5EF4-FFF2-40B4-BE49-F238E27FC236}">
                <a16:creationId xmlns:a16="http://schemas.microsoft.com/office/drawing/2014/main" id="{7F6F409B-42B6-4E3B-BF37-7A3B473377F3}"/>
              </a:ext>
            </a:extLst>
          </p:cNvPr>
          <p:cNvPicPr>
            <a:picLocks noChangeAspect="1"/>
          </p:cNvPicPr>
          <p:nvPr/>
        </p:nvPicPr>
        <p:blipFill>
          <a:blip r:embed="rId3"/>
          <a:stretch>
            <a:fillRect/>
          </a:stretch>
        </p:blipFill>
        <p:spPr>
          <a:xfrm>
            <a:off x="3470897" y="10832"/>
            <a:ext cx="5100003" cy="6858000"/>
          </a:xfrm>
          <a:prstGeom prst="rect">
            <a:avLst/>
          </a:prstGeom>
        </p:spPr>
      </p:pic>
      <p:sp>
        <p:nvSpPr>
          <p:cNvPr id="3" name="Rectangle: Rounded Corners 21">
            <a:extLst>
              <a:ext uri="{FF2B5EF4-FFF2-40B4-BE49-F238E27FC236}">
                <a16:creationId xmlns:a16="http://schemas.microsoft.com/office/drawing/2014/main" id="{9D8D23A7-76B1-49C4-C015-B798A86AC88D}"/>
              </a:ext>
            </a:extLst>
          </p:cNvPr>
          <p:cNvSpPr/>
          <p:nvPr/>
        </p:nvSpPr>
        <p:spPr>
          <a:xfrm>
            <a:off x="676761" y="1631587"/>
            <a:ext cx="3468083" cy="1924258"/>
          </a:xfrm>
          <a:prstGeom prst="roundRect">
            <a:avLst>
              <a:gd name="adj" fmla="val 5969"/>
            </a:avLst>
          </a:prstGeom>
          <a:solidFill>
            <a:schemeClr val="accent2">
              <a:lumMod val="60000"/>
              <a:lumOff val="40000"/>
            </a:schemeClr>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dirty="0">
              <a:solidFill>
                <a:schemeClr val="bg2"/>
              </a:solidFill>
              <a:latin typeface="+mj-lt"/>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CC1906FD-A54A-BFAC-F029-D57C0C6615CF}"/>
              </a:ext>
            </a:extLst>
          </p:cNvPr>
          <p:cNvSpPr txBox="1"/>
          <p:nvPr/>
        </p:nvSpPr>
        <p:spPr>
          <a:xfrm>
            <a:off x="989680" y="1682373"/>
            <a:ext cx="2757860" cy="369332"/>
          </a:xfrm>
          <a:prstGeom prst="rect">
            <a:avLst/>
          </a:prstGeom>
          <a:noFill/>
        </p:spPr>
        <p:txBody>
          <a:bodyPr wrap="square" rtlCol="0">
            <a:spAutoFit/>
          </a:bodyPr>
          <a:lstStyle/>
          <a:p>
            <a:r>
              <a:rPr lang="en-US" b="1" i="0" dirty="0">
                <a:solidFill>
                  <a:schemeClr val="bg2"/>
                </a:solidFill>
                <a:effectLst/>
                <a:latin typeface="Söhne"/>
              </a:rPr>
              <a:t>Data Collection</a:t>
            </a:r>
            <a:endParaRPr lang="en-ID" b="1" dirty="0">
              <a:solidFill>
                <a:schemeClr val="bg2"/>
              </a:solidFill>
              <a:latin typeface="Jost SemiBold" pitchFamily="2" charset="77"/>
              <a:ea typeface="Jost SemiBold" pitchFamily="2" charset="77"/>
            </a:endParaRPr>
          </a:p>
        </p:txBody>
      </p:sp>
      <p:sp>
        <p:nvSpPr>
          <p:cNvPr id="5" name="TextBox 4">
            <a:extLst>
              <a:ext uri="{FF2B5EF4-FFF2-40B4-BE49-F238E27FC236}">
                <a16:creationId xmlns:a16="http://schemas.microsoft.com/office/drawing/2014/main" id="{8A999A3C-8AC7-C8C1-46DC-8EA13C2A07A8}"/>
              </a:ext>
            </a:extLst>
          </p:cNvPr>
          <p:cNvSpPr txBox="1"/>
          <p:nvPr/>
        </p:nvSpPr>
        <p:spPr>
          <a:xfrm>
            <a:off x="971032" y="2111657"/>
            <a:ext cx="2879540" cy="1306512"/>
          </a:xfrm>
          <a:prstGeom prst="rect">
            <a:avLst/>
          </a:prstGeom>
          <a:noFill/>
        </p:spPr>
        <p:txBody>
          <a:bodyPr wrap="square">
            <a:spAutoFit/>
          </a:bodyPr>
          <a:lstStyle/>
          <a:p>
            <a:pPr>
              <a:lnSpc>
                <a:spcPct val="110000"/>
              </a:lnSpc>
            </a:pPr>
            <a:r>
              <a:rPr lang="en-US" sz="1200" dirty="0">
                <a:solidFill>
                  <a:schemeClr val="bg1"/>
                </a:solidFill>
                <a:latin typeface="Jost Light" pitchFamily="2" charset="77"/>
                <a:ea typeface="Jost Light" pitchFamily="2" charset="77"/>
              </a:rPr>
              <a:t>Obtain relevant datasets containing information about patients, their medical history, symptoms, demographics, etc. You can collect data from public repositories, hospitals, or generate synthetic data.</a:t>
            </a:r>
            <a:endParaRPr lang="en-ID" sz="1200" dirty="0">
              <a:solidFill>
                <a:schemeClr val="bg1"/>
              </a:solidFill>
              <a:latin typeface="Jost Light" pitchFamily="2" charset="77"/>
              <a:ea typeface="Jost Light" pitchFamily="2" charset="77"/>
            </a:endParaRPr>
          </a:p>
        </p:txBody>
      </p:sp>
      <p:sp>
        <p:nvSpPr>
          <p:cNvPr id="15" name="Rectangle: Rounded Corners 21">
            <a:extLst>
              <a:ext uri="{FF2B5EF4-FFF2-40B4-BE49-F238E27FC236}">
                <a16:creationId xmlns:a16="http://schemas.microsoft.com/office/drawing/2014/main" id="{9664326C-4EB1-C1E6-17D7-8348A087C6E3}"/>
              </a:ext>
            </a:extLst>
          </p:cNvPr>
          <p:cNvSpPr/>
          <p:nvPr/>
        </p:nvSpPr>
        <p:spPr>
          <a:xfrm>
            <a:off x="4361959" y="1631587"/>
            <a:ext cx="3468083" cy="1924258"/>
          </a:xfrm>
          <a:prstGeom prst="roundRect">
            <a:avLst>
              <a:gd name="adj" fmla="val 5969"/>
            </a:avLst>
          </a:prstGeom>
          <a:solidFill>
            <a:schemeClr val="accent2">
              <a:lumMod val="60000"/>
              <a:lumOff val="40000"/>
            </a:schemeClr>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1DA69D42-590A-8EF8-47E7-60A29B7D03D2}"/>
              </a:ext>
            </a:extLst>
          </p:cNvPr>
          <p:cNvSpPr txBox="1"/>
          <p:nvPr/>
        </p:nvSpPr>
        <p:spPr>
          <a:xfrm>
            <a:off x="4674879" y="1662510"/>
            <a:ext cx="2424053" cy="584775"/>
          </a:xfrm>
          <a:prstGeom prst="rect">
            <a:avLst/>
          </a:prstGeom>
          <a:noFill/>
        </p:spPr>
        <p:txBody>
          <a:bodyPr wrap="square" rtlCol="0">
            <a:spAutoFit/>
          </a:bodyPr>
          <a:lstStyle/>
          <a:p>
            <a:r>
              <a:rPr lang="en-ID" sz="1600" b="1" dirty="0">
                <a:solidFill>
                  <a:schemeClr val="bg2"/>
                </a:solidFill>
                <a:latin typeface="Jost SemiBold" pitchFamily="2" charset="77"/>
                <a:ea typeface="Jost SemiBold" pitchFamily="2" charset="77"/>
              </a:rPr>
              <a:t>Data Cleaning and Pre-processing</a:t>
            </a:r>
          </a:p>
        </p:txBody>
      </p:sp>
      <p:sp>
        <p:nvSpPr>
          <p:cNvPr id="18" name="TextBox 17">
            <a:extLst>
              <a:ext uri="{FF2B5EF4-FFF2-40B4-BE49-F238E27FC236}">
                <a16:creationId xmlns:a16="http://schemas.microsoft.com/office/drawing/2014/main" id="{3B1538F4-2499-B9B2-5044-AB4C413B4CA0}"/>
              </a:ext>
            </a:extLst>
          </p:cNvPr>
          <p:cNvSpPr txBox="1"/>
          <p:nvPr/>
        </p:nvSpPr>
        <p:spPr>
          <a:xfrm>
            <a:off x="4674879" y="2227807"/>
            <a:ext cx="2939259" cy="1306512"/>
          </a:xfrm>
          <a:prstGeom prst="rect">
            <a:avLst/>
          </a:prstGeom>
          <a:noFill/>
        </p:spPr>
        <p:txBody>
          <a:bodyPr wrap="square">
            <a:spAutoFit/>
          </a:bodyPr>
          <a:lstStyle/>
          <a:p>
            <a:pPr>
              <a:lnSpc>
                <a:spcPct val="110000"/>
              </a:lnSpc>
            </a:pPr>
            <a:r>
              <a:rPr lang="en-US" sz="1200" dirty="0">
                <a:solidFill>
                  <a:schemeClr val="bg1"/>
                </a:solidFill>
                <a:latin typeface="Jost Light" pitchFamily="2" charset="77"/>
                <a:ea typeface="Jost Light" pitchFamily="2" charset="77"/>
              </a:rPr>
              <a:t>Handle missing values: Decide whether to impute missing data or remove incomplete records.</a:t>
            </a:r>
          </a:p>
          <a:p>
            <a:pPr>
              <a:lnSpc>
                <a:spcPct val="110000"/>
              </a:lnSpc>
            </a:pPr>
            <a:r>
              <a:rPr lang="en-US" sz="1200" dirty="0">
                <a:solidFill>
                  <a:schemeClr val="bg1"/>
                </a:solidFill>
                <a:latin typeface="Jost Light" pitchFamily="2" charset="77"/>
                <a:ea typeface="Jost Light" pitchFamily="2" charset="77"/>
              </a:rPr>
              <a:t>Handle outliers: Identify and decide how to deal with outliers, which could be errors or valid data points.</a:t>
            </a:r>
          </a:p>
        </p:txBody>
      </p:sp>
      <p:sp>
        <p:nvSpPr>
          <p:cNvPr id="20" name="Rectangle: Rounded Corners 21">
            <a:extLst>
              <a:ext uri="{FF2B5EF4-FFF2-40B4-BE49-F238E27FC236}">
                <a16:creationId xmlns:a16="http://schemas.microsoft.com/office/drawing/2014/main" id="{2BBCC0E8-966A-B4B4-2FA9-5A3BAC813EF9}"/>
              </a:ext>
            </a:extLst>
          </p:cNvPr>
          <p:cNvSpPr/>
          <p:nvPr/>
        </p:nvSpPr>
        <p:spPr>
          <a:xfrm>
            <a:off x="8047158" y="1631587"/>
            <a:ext cx="3468083" cy="1924258"/>
          </a:xfrm>
          <a:prstGeom prst="roundRect">
            <a:avLst>
              <a:gd name="adj" fmla="val 5969"/>
            </a:avLst>
          </a:prstGeom>
          <a:solidFill>
            <a:schemeClr val="accent2">
              <a:lumMod val="60000"/>
              <a:lumOff val="40000"/>
            </a:schemeClr>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5AF16284-993D-C4AA-5F8B-4946502E8616}"/>
              </a:ext>
            </a:extLst>
          </p:cNvPr>
          <p:cNvSpPr txBox="1"/>
          <p:nvPr/>
        </p:nvSpPr>
        <p:spPr>
          <a:xfrm>
            <a:off x="8311653" y="1694140"/>
            <a:ext cx="2424053" cy="523220"/>
          </a:xfrm>
          <a:prstGeom prst="rect">
            <a:avLst/>
          </a:prstGeom>
          <a:noFill/>
        </p:spPr>
        <p:txBody>
          <a:bodyPr wrap="square" rtlCol="0">
            <a:spAutoFit/>
          </a:bodyPr>
          <a:lstStyle/>
          <a:p>
            <a:r>
              <a:rPr lang="en-ID" sz="1400" b="1" dirty="0">
                <a:solidFill>
                  <a:schemeClr val="bg2"/>
                </a:solidFill>
                <a:latin typeface="Jost SemiBold" pitchFamily="2" charset="77"/>
                <a:ea typeface="Jost SemiBold" pitchFamily="2" charset="77"/>
              </a:rPr>
              <a:t>Exploratory Data Analysis (EDA):</a:t>
            </a:r>
          </a:p>
        </p:txBody>
      </p:sp>
      <p:sp>
        <p:nvSpPr>
          <p:cNvPr id="23" name="TextBox 22">
            <a:extLst>
              <a:ext uri="{FF2B5EF4-FFF2-40B4-BE49-F238E27FC236}">
                <a16:creationId xmlns:a16="http://schemas.microsoft.com/office/drawing/2014/main" id="{C977654A-08F0-285D-53D5-197946575314}"/>
              </a:ext>
            </a:extLst>
          </p:cNvPr>
          <p:cNvSpPr txBox="1"/>
          <p:nvPr/>
        </p:nvSpPr>
        <p:spPr>
          <a:xfrm>
            <a:off x="8320797" y="2137785"/>
            <a:ext cx="2700645" cy="1391535"/>
          </a:xfrm>
          <a:prstGeom prst="rect">
            <a:avLst/>
          </a:prstGeom>
          <a:noFill/>
        </p:spPr>
        <p:txBody>
          <a:bodyPr wrap="square">
            <a:spAutoFit/>
          </a:bodyPr>
          <a:lstStyle/>
          <a:p>
            <a:pPr>
              <a:lnSpc>
                <a:spcPct val="110000"/>
              </a:lnSpc>
            </a:pPr>
            <a:r>
              <a:rPr lang="en-US" sz="1100" dirty="0">
                <a:solidFill>
                  <a:schemeClr val="bg1"/>
                </a:solidFill>
                <a:latin typeface="Jost Light" pitchFamily="2" charset="77"/>
                <a:ea typeface="Jost Light" pitchFamily="2" charset="77"/>
              </a:rPr>
              <a:t>Visualize data distributions: Use histograms, box plots, etc., to understand the distribution of variables.</a:t>
            </a:r>
          </a:p>
          <a:p>
            <a:pPr>
              <a:lnSpc>
                <a:spcPct val="110000"/>
              </a:lnSpc>
            </a:pPr>
            <a:r>
              <a:rPr lang="en-US" sz="1100" dirty="0">
                <a:solidFill>
                  <a:schemeClr val="bg1"/>
                </a:solidFill>
                <a:latin typeface="Jost Light" pitchFamily="2" charset="77"/>
                <a:ea typeface="Jost Light" pitchFamily="2" charset="77"/>
              </a:rPr>
              <a:t>Analyze correlations: Identify relationships between different features, especially between independent variables and the target variable (disease).</a:t>
            </a:r>
            <a:endParaRPr lang="en-ID" sz="1100" dirty="0">
              <a:solidFill>
                <a:schemeClr val="bg1"/>
              </a:solidFill>
              <a:latin typeface="Jost Light" pitchFamily="2" charset="77"/>
              <a:ea typeface="Jost Light" pitchFamily="2" charset="77"/>
            </a:endParaRPr>
          </a:p>
        </p:txBody>
      </p:sp>
      <p:sp>
        <p:nvSpPr>
          <p:cNvPr id="37" name="Rectangle: Rounded Corners 21">
            <a:extLst>
              <a:ext uri="{FF2B5EF4-FFF2-40B4-BE49-F238E27FC236}">
                <a16:creationId xmlns:a16="http://schemas.microsoft.com/office/drawing/2014/main" id="{3BC0FE2F-E711-C190-2B9A-B459A2ED44D9}"/>
              </a:ext>
            </a:extLst>
          </p:cNvPr>
          <p:cNvSpPr/>
          <p:nvPr/>
        </p:nvSpPr>
        <p:spPr>
          <a:xfrm>
            <a:off x="676761" y="3977432"/>
            <a:ext cx="3468083" cy="1924258"/>
          </a:xfrm>
          <a:prstGeom prst="roundRect">
            <a:avLst>
              <a:gd name="adj" fmla="val 5969"/>
            </a:avLst>
          </a:prstGeom>
          <a:solidFill>
            <a:schemeClr val="accent2">
              <a:lumMod val="60000"/>
              <a:lumOff val="40000"/>
            </a:schemeClr>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AE08FDDC-AF3F-27C4-B932-7AFF27006653}"/>
              </a:ext>
            </a:extLst>
          </p:cNvPr>
          <p:cNvSpPr txBox="1"/>
          <p:nvPr/>
        </p:nvSpPr>
        <p:spPr>
          <a:xfrm>
            <a:off x="972121" y="4043592"/>
            <a:ext cx="2367882" cy="369332"/>
          </a:xfrm>
          <a:prstGeom prst="rect">
            <a:avLst/>
          </a:prstGeom>
          <a:noFill/>
        </p:spPr>
        <p:txBody>
          <a:bodyPr wrap="square" rtlCol="0">
            <a:spAutoFit/>
          </a:bodyPr>
          <a:lstStyle/>
          <a:p>
            <a:r>
              <a:rPr lang="en-ID" b="1" dirty="0">
                <a:solidFill>
                  <a:schemeClr val="bg2"/>
                </a:solidFill>
                <a:latin typeface="Jost SemiBold" pitchFamily="2" charset="77"/>
                <a:ea typeface="Jost SemiBold" pitchFamily="2" charset="77"/>
              </a:rPr>
              <a:t>Feature Selection</a:t>
            </a:r>
          </a:p>
        </p:txBody>
      </p:sp>
      <p:sp>
        <p:nvSpPr>
          <p:cNvPr id="40" name="TextBox 39">
            <a:extLst>
              <a:ext uri="{FF2B5EF4-FFF2-40B4-BE49-F238E27FC236}">
                <a16:creationId xmlns:a16="http://schemas.microsoft.com/office/drawing/2014/main" id="{D509006F-1CD4-C126-C4AC-E9AC9EC71D79}"/>
              </a:ext>
            </a:extLst>
          </p:cNvPr>
          <p:cNvSpPr txBox="1"/>
          <p:nvPr/>
        </p:nvSpPr>
        <p:spPr>
          <a:xfrm>
            <a:off x="952382" y="4422112"/>
            <a:ext cx="3096655" cy="1306512"/>
          </a:xfrm>
          <a:prstGeom prst="rect">
            <a:avLst/>
          </a:prstGeom>
          <a:noFill/>
        </p:spPr>
        <p:txBody>
          <a:bodyPr wrap="square">
            <a:spAutoFit/>
          </a:bodyPr>
          <a:lstStyle/>
          <a:p>
            <a:pPr>
              <a:lnSpc>
                <a:spcPct val="110000"/>
              </a:lnSpc>
            </a:pPr>
            <a:r>
              <a:rPr lang="en-US" sz="1200" dirty="0">
                <a:solidFill>
                  <a:schemeClr val="bg1"/>
                </a:solidFill>
                <a:latin typeface="Jost Light" pitchFamily="2" charset="77"/>
                <a:ea typeface="Jost Light" pitchFamily="2" charset="77"/>
              </a:rPr>
              <a:t>Identify relevant features: Use domain knowledge and statistical techniques to select features that are likely to be predictive of the disease.</a:t>
            </a:r>
          </a:p>
          <a:p>
            <a:pPr>
              <a:lnSpc>
                <a:spcPct val="110000"/>
              </a:lnSpc>
            </a:pPr>
            <a:r>
              <a:rPr lang="en-US" sz="1200" dirty="0">
                <a:solidFill>
                  <a:schemeClr val="bg1"/>
                </a:solidFill>
                <a:latin typeface="Jost Light" pitchFamily="2" charset="77"/>
                <a:ea typeface="Jost Light" pitchFamily="2" charset="77"/>
              </a:rPr>
              <a:t>Remove irrelevant features: Eliminate features that are not informative or redundant.</a:t>
            </a:r>
            <a:endParaRPr lang="en-ID" sz="1200" dirty="0">
              <a:solidFill>
                <a:schemeClr val="bg1"/>
              </a:solidFill>
              <a:latin typeface="Jost Light" pitchFamily="2" charset="77"/>
              <a:ea typeface="Jost Light" pitchFamily="2" charset="77"/>
            </a:endParaRPr>
          </a:p>
        </p:txBody>
      </p:sp>
      <p:sp>
        <p:nvSpPr>
          <p:cNvPr id="33" name="Rectangle: Rounded Corners 21">
            <a:extLst>
              <a:ext uri="{FF2B5EF4-FFF2-40B4-BE49-F238E27FC236}">
                <a16:creationId xmlns:a16="http://schemas.microsoft.com/office/drawing/2014/main" id="{64AD4893-8B7A-8EC4-6CA3-3F1FF1FCF573}"/>
              </a:ext>
            </a:extLst>
          </p:cNvPr>
          <p:cNvSpPr/>
          <p:nvPr/>
        </p:nvSpPr>
        <p:spPr>
          <a:xfrm>
            <a:off x="4361959" y="3977432"/>
            <a:ext cx="3468083" cy="1924258"/>
          </a:xfrm>
          <a:prstGeom prst="roundRect">
            <a:avLst>
              <a:gd name="adj" fmla="val 5969"/>
            </a:avLst>
          </a:prstGeom>
          <a:solidFill>
            <a:schemeClr val="accent2">
              <a:lumMod val="60000"/>
              <a:lumOff val="40000"/>
            </a:schemeClr>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652673B5-4713-E3C1-0F59-C0E61DAE788B}"/>
              </a:ext>
            </a:extLst>
          </p:cNvPr>
          <p:cNvSpPr txBox="1"/>
          <p:nvPr/>
        </p:nvSpPr>
        <p:spPr>
          <a:xfrm>
            <a:off x="4653094" y="3990410"/>
            <a:ext cx="2879540" cy="338554"/>
          </a:xfrm>
          <a:prstGeom prst="rect">
            <a:avLst/>
          </a:prstGeom>
          <a:noFill/>
        </p:spPr>
        <p:txBody>
          <a:bodyPr wrap="square" rtlCol="0">
            <a:spAutoFit/>
          </a:bodyPr>
          <a:lstStyle/>
          <a:p>
            <a:r>
              <a:rPr lang="en-ID" sz="1600" b="1" dirty="0">
                <a:solidFill>
                  <a:schemeClr val="bg2"/>
                </a:solidFill>
                <a:latin typeface="Jost SemiBold" pitchFamily="2" charset="77"/>
                <a:ea typeface="Jost SemiBold" pitchFamily="2" charset="77"/>
              </a:rPr>
              <a:t>Model Selection</a:t>
            </a:r>
          </a:p>
        </p:txBody>
      </p:sp>
      <p:sp>
        <p:nvSpPr>
          <p:cNvPr id="36" name="TextBox 35">
            <a:extLst>
              <a:ext uri="{FF2B5EF4-FFF2-40B4-BE49-F238E27FC236}">
                <a16:creationId xmlns:a16="http://schemas.microsoft.com/office/drawing/2014/main" id="{A38EEEDE-4EBC-AD8D-9057-E75F5FB2BCF2}"/>
              </a:ext>
            </a:extLst>
          </p:cNvPr>
          <p:cNvSpPr txBox="1"/>
          <p:nvPr/>
        </p:nvSpPr>
        <p:spPr>
          <a:xfrm>
            <a:off x="4625813" y="4234872"/>
            <a:ext cx="3210136" cy="1687963"/>
          </a:xfrm>
          <a:prstGeom prst="rect">
            <a:avLst/>
          </a:prstGeom>
          <a:noFill/>
        </p:spPr>
        <p:txBody>
          <a:bodyPr wrap="square">
            <a:spAutoFit/>
          </a:bodyPr>
          <a:lstStyle/>
          <a:p>
            <a:pPr>
              <a:lnSpc>
                <a:spcPct val="110000"/>
              </a:lnSpc>
            </a:pPr>
            <a:r>
              <a:rPr lang="en-US" sz="1050" dirty="0">
                <a:solidFill>
                  <a:schemeClr val="bg1"/>
                </a:solidFill>
                <a:latin typeface="Jost Light" pitchFamily="2" charset="77"/>
                <a:ea typeface="Jost Light" pitchFamily="2" charset="77"/>
              </a:rPr>
              <a:t>Choose appropriate machine learning algorithms: Depending on the nature of the problem (classification or regression) and the dataset size, consider algorithms like logistic regression, decision trees, random forests, support vector machines, or neural networks.</a:t>
            </a:r>
          </a:p>
          <a:p>
            <a:pPr>
              <a:lnSpc>
                <a:spcPct val="110000"/>
              </a:lnSpc>
            </a:pPr>
            <a:r>
              <a:rPr lang="en-US" sz="1050" dirty="0">
                <a:solidFill>
                  <a:schemeClr val="bg1"/>
                </a:solidFill>
                <a:latin typeface="Jost Light" pitchFamily="2" charset="77"/>
                <a:ea typeface="Jost Light" pitchFamily="2" charset="77"/>
              </a:rPr>
              <a:t>Split the data: Divide the dataset into training, validation, and test sets to evaluate the model's performance.</a:t>
            </a:r>
            <a:endParaRPr lang="en-ID" sz="1050" dirty="0">
              <a:solidFill>
                <a:schemeClr val="bg1"/>
              </a:solidFill>
              <a:latin typeface="Jost Light" pitchFamily="2" charset="77"/>
              <a:ea typeface="Jost Light" pitchFamily="2" charset="77"/>
            </a:endParaRPr>
          </a:p>
        </p:txBody>
      </p:sp>
      <p:sp>
        <p:nvSpPr>
          <p:cNvPr id="29" name="Rectangle: Rounded Corners 21">
            <a:extLst>
              <a:ext uri="{FF2B5EF4-FFF2-40B4-BE49-F238E27FC236}">
                <a16:creationId xmlns:a16="http://schemas.microsoft.com/office/drawing/2014/main" id="{EC90B311-97EF-E5FC-E67C-EF929E0AC7E7}"/>
              </a:ext>
            </a:extLst>
          </p:cNvPr>
          <p:cNvSpPr/>
          <p:nvPr/>
        </p:nvSpPr>
        <p:spPr>
          <a:xfrm>
            <a:off x="8047158" y="3977432"/>
            <a:ext cx="3468083" cy="1924258"/>
          </a:xfrm>
          <a:prstGeom prst="roundRect">
            <a:avLst>
              <a:gd name="adj" fmla="val 5969"/>
            </a:avLst>
          </a:prstGeom>
          <a:solidFill>
            <a:schemeClr val="accent2">
              <a:lumMod val="60000"/>
              <a:lumOff val="40000"/>
            </a:schemeClr>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6D80B336-3B11-87D8-2858-C0E80C83E6C1}"/>
              </a:ext>
            </a:extLst>
          </p:cNvPr>
          <p:cNvSpPr txBox="1"/>
          <p:nvPr/>
        </p:nvSpPr>
        <p:spPr>
          <a:xfrm>
            <a:off x="8320797" y="4045246"/>
            <a:ext cx="2424053" cy="307777"/>
          </a:xfrm>
          <a:prstGeom prst="rect">
            <a:avLst/>
          </a:prstGeom>
          <a:noFill/>
        </p:spPr>
        <p:txBody>
          <a:bodyPr wrap="square" rtlCol="0">
            <a:spAutoFit/>
          </a:bodyPr>
          <a:lstStyle/>
          <a:p>
            <a:r>
              <a:rPr lang="en-ID" sz="1400" b="1" dirty="0">
                <a:solidFill>
                  <a:schemeClr val="bg2"/>
                </a:solidFill>
                <a:latin typeface="Jost SemiBold" pitchFamily="2" charset="77"/>
                <a:ea typeface="Jost SemiBold" pitchFamily="2" charset="77"/>
              </a:rPr>
              <a:t>Model Training</a:t>
            </a:r>
          </a:p>
        </p:txBody>
      </p:sp>
      <p:sp>
        <p:nvSpPr>
          <p:cNvPr id="32" name="TextBox 31">
            <a:extLst>
              <a:ext uri="{FF2B5EF4-FFF2-40B4-BE49-F238E27FC236}">
                <a16:creationId xmlns:a16="http://schemas.microsoft.com/office/drawing/2014/main" id="{33B2CB03-4BAA-838D-978A-903E44435BFC}"/>
              </a:ext>
            </a:extLst>
          </p:cNvPr>
          <p:cNvSpPr txBox="1"/>
          <p:nvPr/>
        </p:nvSpPr>
        <p:spPr>
          <a:xfrm>
            <a:off x="8320797" y="4275574"/>
            <a:ext cx="2879540" cy="1508875"/>
          </a:xfrm>
          <a:prstGeom prst="rect">
            <a:avLst/>
          </a:prstGeom>
          <a:noFill/>
        </p:spPr>
        <p:txBody>
          <a:bodyPr wrap="square">
            <a:spAutoFit/>
          </a:bodyPr>
          <a:lstStyle/>
          <a:p>
            <a:pPr>
              <a:lnSpc>
                <a:spcPct val="110000"/>
              </a:lnSpc>
            </a:pPr>
            <a:r>
              <a:rPr lang="en-US" sz="1400" dirty="0">
                <a:solidFill>
                  <a:schemeClr val="bg1"/>
                </a:solidFill>
                <a:latin typeface="Jost Light" pitchFamily="2" charset="77"/>
                <a:ea typeface="Jost Light" pitchFamily="2" charset="77"/>
              </a:rPr>
              <a:t>Train the selected model(s) on the training data.</a:t>
            </a:r>
          </a:p>
          <a:p>
            <a:pPr>
              <a:lnSpc>
                <a:spcPct val="110000"/>
              </a:lnSpc>
            </a:pPr>
            <a:r>
              <a:rPr lang="en-US" sz="1400" dirty="0">
                <a:solidFill>
                  <a:schemeClr val="bg1"/>
                </a:solidFill>
                <a:latin typeface="Jost Light" pitchFamily="2" charset="77"/>
                <a:ea typeface="Jost Light" pitchFamily="2" charset="77"/>
              </a:rPr>
              <a:t>Tune hyperparameters: Use techniques like grid search or random search to find the optimal hyperparameters for your model.</a:t>
            </a:r>
            <a:endParaRPr lang="en-ID" sz="1400" dirty="0">
              <a:solidFill>
                <a:schemeClr val="bg1"/>
              </a:solidFill>
              <a:latin typeface="Jost Light" pitchFamily="2" charset="77"/>
              <a:ea typeface="Jost Light" pitchFamily="2" charset="77"/>
            </a:endParaRPr>
          </a:p>
        </p:txBody>
      </p:sp>
      <p:sp>
        <p:nvSpPr>
          <p:cNvPr id="78" name="TextBox 77">
            <a:extLst>
              <a:ext uri="{FF2B5EF4-FFF2-40B4-BE49-F238E27FC236}">
                <a16:creationId xmlns:a16="http://schemas.microsoft.com/office/drawing/2014/main" id="{A43D357C-5B34-7C1B-D183-D8993857565A}"/>
              </a:ext>
            </a:extLst>
          </p:cNvPr>
          <p:cNvSpPr txBox="1"/>
          <p:nvPr/>
        </p:nvSpPr>
        <p:spPr>
          <a:xfrm>
            <a:off x="989680" y="-3756418"/>
            <a:ext cx="4255179" cy="523220"/>
          </a:xfrm>
          <a:prstGeom prst="rect">
            <a:avLst/>
          </a:prstGeom>
          <a:noFill/>
        </p:spPr>
        <p:txBody>
          <a:bodyPr wrap="square" rtlCol="0">
            <a:spAutoFit/>
          </a:bodyPr>
          <a:lstStyle/>
          <a:p>
            <a:r>
              <a:rPr lang="en-ID" sz="2800" b="1" dirty="0">
                <a:solidFill>
                  <a:schemeClr val="bg2"/>
                </a:solidFill>
                <a:latin typeface="Jost SemiBold" pitchFamily="2" charset="77"/>
                <a:ea typeface="Jost SemiBold" pitchFamily="2" charset="77"/>
              </a:rPr>
              <a:t>Definition of Medicine</a:t>
            </a:r>
          </a:p>
        </p:txBody>
      </p:sp>
      <p:sp>
        <p:nvSpPr>
          <p:cNvPr id="79" name="TextBox 78">
            <a:extLst>
              <a:ext uri="{FF2B5EF4-FFF2-40B4-BE49-F238E27FC236}">
                <a16:creationId xmlns:a16="http://schemas.microsoft.com/office/drawing/2014/main" id="{5BF5B7A8-35D9-8A93-5AE4-381AC1BEDEF2}"/>
              </a:ext>
            </a:extLst>
          </p:cNvPr>
          <p:cNvSpPr txBox="1"/>
          <p:nvPr/>
        </p:nvSpPr>
        <p:spPr>
          <a:xfrm>
            <a:off x="989680" y="-3233198"/>
            <a:ext cx="4582984" cy="1508875"/>
          </a:xfrm>
          <a:prstGeom prst="rect">
            <a:avLst/>
          </a:prstGeom>
          <a:noFill/>
        </p:spPr>
        <p:txBody>
          <a:bodyPr wrap="square">
            <a:spAutoFit/>
          </a:bodyPr>
          <a:lstStyle/>
          <a:p>
            <a:pPr>
              <a:lnSpc>
                <a:spcPct val="110000"/>
              </a:lnSpc>
            </a:pPr>
            <a:r>
              <a:rPr lang="en-ID" sz="1400" dirty="0">
                <a:solidFill>
                  <a:schemeClr val="bg2"/>
                </a:solidFill>
                <a:latin typeface="Jost Light" pitchFamily="2" charset="77"/>
                <a:ea typeface="Jost Light" pitchFamily="2" charset="77"/>
              </a:rPr>
              <a:t>Proin non ante fermentum, </a:t>
            </a:r>
            <a:r>
              <a:rPr lang="en-ID" sz="1400" dirty="0" err="1">
                <a:solidFill>
                  <a:schemeClr val="bg2"/>
                </a:solidFill>
                <a:latin typeface="Jost Light" pitchFamily="2" charset="77"/>
                <a:ea typeface="Jost Light" pitchFamily="2" charset="77"/>
              </a:rPr>
              <a:t>imperdiet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velit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nec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lobortis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lacus</a:t>
            </a:r>
            <a:r>
              <a:rPr lang="en-ID" sz="1400" dirty="0">
                <a:solidFill>
                  <a:schemeClr val="bg2"/>
                </a:solidFill>
                <a:latin typeface="Jost Light" pitchFamily="2" charset="77"/>
                <a:ea typeface="Jost Light" pitchFamily="2" charset="77"/>
              </a:rPr>
              <a:t>. Donec ante </a:t>
            </a:r>
            <a:r>
              <a:rPr lang="en-ID" sz="1400" dirty="0" err="1">
                <a:solidFill>
                  <a:schemeClr val="bg2"/>
                </a:solidFill>
                <a:latin typeface="Jost Light" pitchFamily="2" charset="77"/>
                <a:ea typeface="Jost Light" pitchFamily="2" charset="77"/>
              </a:rPr>
              <a:t>mauris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aliquet</a:t>
            </a:r>
            <a:r>
              <a:rPr lang="en-ID" sz="1400" dirty="0">
                <a:solidFill>
                  <a:schemeClr val="bg2"/>
                </a:solidFill>
                <a:latin typeface="Jost Light" pitchFamily="2" charset="77"/>
                <a:ea typeface="Jost Light" pitchFamily="2" charset="77"/>
              </a:rPr>
              <a:t> et lacinia </a:t>
            </a:r>
            <a:r>
              <a:rPr lang="en-ID" sz="1400" dirty="0" err="1">
                <a:solidFill>
                  <a:schemeClr val="bg2"/>
                </a:solidFill>
                <a:latin typeface="Jost Light" pitchFamily="2" charset="77"/>
                <a:ea typeface="Jost Light" pitchFamily="2" charset="77"/>
              </a:rPr>
              <a:t>tristique</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congue</a:t>
            </a:r>
            <a:r>
              <a:rPr lang="en-ID" sz="1400" dirty="0">
                <a:solidFill>
                  <a:schemeClr val="bg2"/>
                </a:solidFill>
                <a:latin typeface="Jost Light" pitchFamily="2" charset="77"/>
                <a:ea typeface="Jost Light" pitchFamily="2" charset="77"/>
              </a:rPr>
              <a:t> sit </a:t>
            </a:r>
            <a:r>
              <a:rPr lang="en-ID" sz="1400" dirty="0" err="1">
                <a:solidFill>
                  <a:schemeClr val="bg2"/>
                </a:solidFill>
                <a:latin typeface="Jost Light" pitchFamily="2" charset="77"/>
                <a:ea typeface="Jost Light" pitchFamily="2" charset="77"/>
              </a:rPr>
              <a:t>amet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felis</a:t>
            </a:r>
            <a:r>
              <a:rPr lang="en-ID" sz="1400" dirty="0">
                <a:solidFill>
                  <a:schemeClr val="bg2"/>
                </a:solidFill>
                <a:latin typeface="Jost Light" pitchFamily="2" charset="77"/>
                <a:ea typeface="Jost Light" pitchFamily="2" charset="77"/>
              </a:rPr>
              <a:t>. Maecenas dictum </a:t>
            </a:r>
            <a:r>
              <a:rPr lang="en-ID" sz="1400" dirty="0" err="1">
                <a:solidFill>
                  <a:schemeClr val="bg2"/>
                </a:solidFill>
                <a:latin typeface="Jost Light" pitchFamily="2" charset="77"/>
                <a:ea typeface="Jost Light" pitchFamily="2" charset="77"/>
              </a:rPr>
              <a:t>metus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sed</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nunc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lobortis</a:t>
            </a:r>
            <a:r>
              <a:rPr lang="en-ID" sz="1400" dirty="0">
                <a:solidFill>
                  <a:schemeClr val="bg2"/>
                </a:solidFill>
                <a:latin typeface="Jost Light" pitchFamily="2" charset="77"/>
                <a:ea typeface="Jost Light" pitchFamily="2" charset="77"/>
              </a:rPr>
              <a:t>, in </a:t>
            </a:r>
            <a:r>
              <a:rPr lang="en-ID" sz="1400" dirty="0" err="1">
                <a:solidFill>
                  <a:schemeClr val="bg2"/>
                </a:solidFill>
                <a:latin typeface="Jost Light" pitchFamily="2" charset="77"/>
                <a:ea typeface="Jost Light" pitchFamily="2" charset="77"/>
              </a:rPr>
              <a:t>faucibus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quam</a:t>
            </a:r>
            <a:r>
              <a:rPr lang="en-ID" sz="1400" dirty="0">
                <a:solidFill>
                  <a:schemeClr val="bg2"/>
                </a:solidFill>
                <a:latin typeface="Jost Light" pitchFamily="2" charset="77"/>
                <a:ea typeface="Jost Light" pitchFamily="2" charset="77"/>
              </a:rPr>
              <a:t> porta. </a:t>
            </a:r>
            <a:r>
              <a:rPr lang="en-ID" sz="1400" dirty="0" err="1">
                <a:solidFill>
                  <a:schemeClr val="bg2"/>
                </a:solidFill>
                <a:latin typeface="Jost Light" pitchFamily="2" charset="77"/>
                <a:ea typeface="Jost Light" pitchFamily="2" charset="77"/>
              </a:rPr>
              <a:t>Nulla</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suscipit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lectus</a:t>
            </a:r>
            <a:r>
              <a:rPr lang="en-ID" sz="1400" dirty="0">
                <a:solidFill>
                  <a:schemeClr val="bg2"/>
                </a:solidFill>
                <a:latin typeface="Jost Light" pitchFamily="2" charset="77"/>
                <a:ea typeface="Jost Light" pitchFamily="2" charset="77"/>
              </a:rPr>
              <a:t> a </a:t>
            </a:r>
            <a:r>
              <a:rPr lang="en-ID" sz="1400" dirty="0" err="1">
                <a:solidFill>
                  <a:schemeClr val="bg2"/>
                </a:solidFill>
                <a:latin typeface="Jost Light" pitchFamily="2" charset="77"/>
                <a:ea typeface="Jost Light" pitchFamily="2" charset="77"/>
              </a:rPr>
              <a:t>hendrerit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accumsan</a:t>
            </a:r>
            <a:r>
              <a:rPr lang="en-ID" sz="1400" dirty="0">
                <a:solidFill>
                  <a:schemeClr val="bg2"/>
                </a:solidFill>
                <a:latin typeface="Jost Light" pitchFamily="2" charset="77"/>
                <a:ea typeface="Jost Light" pitchFamily="2" charset="77"/>
              </a:rPr>
              <a:t>. Maecenas </a:t>
            </a:r>
            <a:r>
              <a:rPr lang="en-ID" sz="1400" dirty="0" err="1">
                <a:solidFill>
                  <a:schemeClr val="bg2"/>
                </a:solidFill>
                <a:latin typeface="Jost Light" pitchFamily="2" charset="77"/>
                <a:ea typeface="Jost Light" pitchFamily="2" charset="77"/>
              </a:rPr>
              <a:t>dignissim</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turpis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ut</a:t>
            </a:r>
            <a:r>
              <a:rPr lang="en-ID" sz="1400" dirty="0">
                <a:solidFill>
                  <a:schemeClr val="bg2"/>
                </a:solidFill>
                <a:latin typeface="Jost Light" pitchFamily="2" charset="77"/>
                <a:ea typeface="Jost Light" pitchFamily="2" charset="77"/>
              </a:rPr>
              <a:t> ante </a:t>
            </a:r>
            <a:r>
              <a:rPr lang="en-ID" sz="1400" dirty="0" err="1">
                <a:solidFill>
                  <a:schemeClr val="bg2"/>
                </a:solidFill>
                <a:latin typeface="Jost Light" pitchFamily="2" charset="77"/>
                <a:ea typeface="Jost Light" pitchFamily="2" charset="77"/>
              </a:rPr>
              <a:t>eleifend</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eget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laoreet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nisl</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varius</a:t>
            </a:r>
            <a:r>
              <a:rPr lang="en-ID" sz="1400" dirty="0">
                <a:solidFill>
                  <a:schemeClr val="bg2"/>
                </a:solidFill>
                <a:latin typeface="Jost Light" pitchFamily="2" charset="77"/>
                <a:ea typeface="Jost Light" pitchFamily="2" charset="77"/>
              </a:rPr>
              <a:t>. </a:t>
            </a:r>
          </a:p>
        </p:txBody>
      </p:sp>
      <p:sp>
        <p:nvSpPr>
          <p:cNvPr id="80" name="TextBox 79">
            <a:extLst>
              <a:ext uri="{FF2B5EF4-FFF2-40B4-BE49-F238E27FC236}">
                <a16:creationId xmlns:a16="http://schemas.microsoft.com/office/drawing/2014/main" id="{E331E760-960C-FBB5-5F9A-016902254162}"/>
              </a:ext>
            </a:extLst>
          </p:cNvPr>
          <p:cNvSpPr txBox="1"/>
          <p:nvPr/>
        </p:nvSpPr>
        <p:spPr>
          <a:xfrm>
            <a:off x="989680" y="-1366230"/>
            <a:ext cx="2765438" cy="560923"/>
          </a:xfrm>
          <a:prstGeom prst="rect">
            <a:avLst/>
          </a:prstGeom>
          <a:noFill/>
        </p:spPr>
        <p:txBody>
          <a:bodyPr wrap="square">
            <a:spAutoFit/>
          </a:bodyPr>
          <a:lstStyle/>
          <a:p>
            <a:pPr>
              <a:lnSpc>
                <a:spcPct val="110000"/>
              </a:lnSpc>
            </a:pPr>
            <a:r>
              <a:rPr lang="en-ID" sz="1400" dirty="0" err="1">
                <a:solidFill>
                  <a:schemeClr val="bg2"/>
                </a:solidFill>
                <a:latin typeface="Jost Medium" pitchFamily="2" charset="77"/>
                <a:ea typeface="Jost Medium" pitchFamily="2" charset="77"/>
              </a:rPr>
              <a:t>Nulla</a:t>
            </a:r>
            <a:r>
              <a:rPr lang="en-ID" sz="1400" dirty="0">
                <a:solidFill>
                  <a:schemeClr val="bg2"/>
                </a:solidFill>
                <a:latin typeface="Jost Medium" pitchFamily="2" charset="77"/>
                <a:ea typeface="Jost Medium" pitchFamily="2" charset="77"/>
              </a:rPr>
              <a:t> </a:t>
            </a:r>
            <a:r>
              <a:rPr lang="en-ID" sz="1400" dirty="0" err="1">
                <a:solidFill>
                  <a:schemeClr val="bg2"/>
                </a:solidFill>
                <a:latin typeface="Jost Medium" pitchFamily="2" charset="77"/>
                <a:ea typeface="Jost Medium" pitchFamily="2" charset="77"/>
              </a:rPr>
              <a:t>suscipit</a:t>
            </a:r>
            <a:r>
              <a:rPr lang="en-ID" sz="1400" dirty="0">
                <a:solidFill>
                  <a:schemeClr val="bg2"/>
                </a:solidFill>
                <a:latin typeface="Jost Medium" pitchFamily="2" charset="77"/>
                <a:ea typeface="Jost Medium" pitchFamily="2" charset="77"/>
              </a:rPr>
              <a:t> </a:t>
            </a:r>
            <a:r>
              <a:rPr lang="en-ID" sz="1400" dirty="0" err="1">
                <a:solidFill>
                  <a:schemeClr val="bg2"/>
                </a:solidFill>
                <a:latin typeface="Jost Medium" pitchFamily="2" charset="77"/>
                <a:ea typeface="Jost Medium" pitchFamily="2" charset="77"/>
              </a:rPr>
              <a:t>lectus</a:t>
            </a:r>
            <a:r>
              <a:rPr lang="en-ID" sz="1400" dirty="0">
                <a:solidFill>
                  <a:schemeClr val="bg2"/>
                </a:solidFill>
                <a:latin typeface="Jost Medium" pitchFamily="2" charset="77"/>
                <a:ea typeface="Jost Medium" pitchFamily="2" charset="77"/>
              </a:rPr>
              <a:t> a </a:t>
            </a:r>
            <a:r>
              <a:rPr lang="en-ID" sz="1400" dirty="0" err="1">
                <a:solidFill>
                  <a:schemeClr val="bg2"/>
                </a:solidFill>
                <a:latin typeface="Jost Medium" pitchFamily="2" charset="77"/>
                <a:ea typeface="Jost Medium" pitchFamily="2" charset="77"/>
              </a:rPr>
              <a:t>hendrerit</a:t>
            </a:r>
            <a:r>
              <a:rPr lang="en-ID" sz="1400" dirty="0">
                <a:solidFill>
                  <a:schemeClr val="bg2"/>
                </a:solidFill>
                <a:latin typeface="Jost Medium" pitchFamily="2" charset="77"/>
                <a:ea typeface="Jost Medium" pitchFamily="2" charset="77"/>
              </a:rPr>
              <a:t> </a:t>
            </a:r>
            <a:r>
              <a:rPr lang="en-ID" sz="1400" dirty="0" err="1">
                <a:solidFill>
                  <a:schemeClr val="bg2"/>
                </a:solidFill>
                <a:latin typeface="Jost Medium" pitchFamily="2" charset="77"/>
                <a:ea typeface="Jost Medium" pitchFamily="2" charset="77"/>
              </a:rPr>
              <a:t>dignissim</a:t>
            </a:r>
            <a:r>
              <a:rPr lang="en-ID" sz="1400" dirty="0">
                <a:solidFill>
                  <a:schemeClr val="bg2"/>
                </a:solidFill>
                <a:latin typeface="Jost Medium" pitchFamily="2" charset="77"/>
                <a:ea typeface="Jost Medium" pitchFamily="2" charset="77"/>
              </a:rPr>
              <a:t> </a:t>
            </a:r>
            <a:r>
              <a:rPr lang="en-ID" sz="1400" dirty="0" err="1">
                <a:solidFill>
                  <a:schemeClr val="bg2"/>
                </a:solidFill>
                <a:latin typeface="Jost Medium" pitchFamily="2" charset="77"/>
                <a:ea typeface="Jost Medium" pitchFamily="2" charset="77"/>
              </a:rPr>
              <a:t>turpis</a:t>
            </a:r>
            <a:endParaRPr lang="en-ID" sz="1400" dirty="0">
              <a:solidFill>
                <a:schemeClr val="bg2"/>
              </a:solidFill>
              <a:latin typeface="Jost Medium" pitchFamily="2" charset="77"/>
              <a:ea typeface="Jost Medium" pitchFamily="2" charset="77"/>
            </a:endParaRPr>
          </a:p>
        </p:txBody>
      </p:sp>
      <p:sp>
        <p:nvSpPr>
          <p:cNvPr id="6" name="Rectangle: Rounded Corners 21">
            <a:extLst>
              <a:ext uri="{FF2B5EF4-FFF2-40B4-BE49-F238E27FC236}">
                <a16:creationId xmlns:a16="http://schemas.microsoft.com/office/drawing/2014/main" id="{CE72544A-3712-0E0F-B648-91E1E6B009FB}"/>
              </a:ext>
            </a:extLst>
          </p:cNvPr>
          <p:cNvSpPr/>
          <p:nvPr/>
        </p:nvSpPr>
        <p:spPr>
          <a:xfrm>
            <a:off x="4090339" y="7428611"/>
            <a:ext cx="1021044" cy="973786"/>
          </a:xfrm>
          <a:prstGeom prst="roundRect">
            <a:avLst>
              <a:gd name="adj" fmla="val 11971"/>
            </a:avLst>
          </a:prstGeom>
          <a:solidFill>
            <a:schemeClr val="bg2"/>
          </a:solidFill>
          <a:ln w="9525">
            <a:noFill/>
          </a:ln>
          <a:effectLst>
            <a:outerShdw blurRad="369498" dist="242802" dir="5400000" sx="98000" sy="98000" algn="ctr" rotWithShape="0">
              <a:schemeClr val="tx1">
                <a:lumMod val="75000"/>
                <a:lumOff val="2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7" name="Oval 6">
            <a:extLst>
              <a:ext uri="{FF2B5EF4-FFF2-40B4-BE49-F238E27FC236}">
                <a16:creationId xmlns:a16="http://schemas.microsoft.com/office/drawing/2014/main" id="{61731FF6-06F9-C659-5FEF-9DBA59C2BD3E}"/>
              </a:ext>
            </a:extLst>
          </p:cNvPr>
          <p:cNvSpPr/>
          <p:nvPr/>
        </p:nvSpPr>
        <p:spPr>
          <a:xfrm>
            <a:off x="4304607" y="7619251"/>
            <a:ext cx="592506" cy="592506"/>
          </a:xfrm>
          <a:prstGeom prst="ellipse">
            <a:avLst/>
          </a:prstGeom>
          <a:solidFill>
            <a:schemeClr val="accent1"/>
          </a:solidFill>
          <a:ln>
            <a:noFill/>
          </a:ln>
          <a:effectLst>
            <a:outerShdw blurRad="281370" dist="134872" dir="3720000" sx="98589" sy="98589"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Homeopathy with solid fill">
            <a:extLst>
              <a:ext uri="{FF2B5EF4-FFF2-40B4-BE49-F238E27FC236}">
                <a16:creationId xmlns:a16="http://schemas.microsoft.com/office/drawing/2014/main" id="{7F7FCD2F-34B5-DDD9-F189-3839E049BD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0036" y="7776481"/>
            <a:ext cx="301648" cy="301648"/>
          </a:xfrm>
          <a:prstGeom prst="rect">
            <a:avLst/>
          </a:prstGeom>
        </p:spPr>
      </p:pic>
      <p:sp>
        <p:nvSpPr>
          <p:cNvPr id="9" name="Rectangle: Rounded Corners 21">
            <a:extLst>
              <a:ext uri="{FF2B5EF4-FFF2-40B4-BE49-F238E27FC236}">
                <a16:creationId xmlns:a16="http://schemas.microsoft.com/office/drawing/2014/main" id="{DB09A6EF-B34F-3568-9D60-4B6831706EA8}"/>
              </a:ext>
            </a:extLst>
          </p:cNvPr>
          <p:cNvSpPr/>
          <p:nvPr/>
        </p:nvSpPr>
        <p:spPr>
          <a:xfrm>
            <a:off x="5320568" y="8374472"/>
            <a:ext cx="1021044" cy="973786"/>
          </a:xfrm>
          <a:prstGeom prst="roundRect">
            <a:avLst>
              <a:gd name="adj" fmla="val 11971"/>
            </a:avLst>
          </a:prstGeom>
          <a:solidFill>
            <a:schemeClr val="bg2"/>
          </a:solidFill>
          <a:ln w="9525">
            <a:noFill/>
          </a:ln>
          <a:effectLst>
            <a:outerShdw blurRad="369498" dist="242802" dir="5400000" sx="98000" sy="98000" algn="ctr" rotWithShape="0">
              <a:schemeClr val="tx1">
                <a:lumMod val="75000"/>
                <a:lumOff val="2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10" name="Oval 9">
            <a:extLst>
              <a:ext uri="{FF2B5EF4-FFF2-40B4-BE49-F238E27FC236}">
                <a16:creationId xmlns:a16="http://schemas.microsoft.com/office/drawing/2014/main" id="{B219C3F2-6F19-CC98-7D72-EA4A6A6ABBFA}"/>
              </a:ext>
            </a:extLst>
          </p:cNvPr>
          <p:cNvSpPr/>
          <p:nvPr/>
        </p:nvSpPr>
        <p:spPr>
          <a:xfrm>
            <a:off x="5534837" y="8565112"/>
            <a:ext cx="592506" cy="592506"/>
          </a:xfrm>
          <a:prstGeom prst="ellipse">
            <a:avLst/>
          </a:prstGeom>
          <a:solidFill>
            <a:schemeClr val="accent2"/>
          </a:solidFill>
          <a:ln>
            <a:noFill/>
          </a:ln>
          <a:effectLst>
            <a:outerShdw blurRad="281370" dist="134872" dir="3720000" sx="98589" sy="98589"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Graphic 10" descr="Needle with solid fill">
            <a:extLst>
              <a:ext uri="{FF2B5EF4-FFF2-40B4-BE49-F238E27FC236}">
                <a16:creationId xmlns:a16="http://schemas.microsoft.com/office/drawing/2014/main" id="{52A91E0D-3B6B-E20B-8847-626E0AA7E5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0266" y="8722342"/>
            <a:ext cx="301648" cy="301648"/>
          </a:xfrm>
          <a:prstGeom prst="rect">
            <a:avLst/>
          </a:prstGeom>
        </p:spPr>
      </p:pic>
      <p:sp>
        <p:nvSpPr>
          <p:cNvPr id="12" name="Rectangle: Rounded Corners 21">
            <a:extLst>
              <a:ext uri="{FF2B5EF4-FFF2-40B4-BE49-F238E27FC236}">
                <a16:creationId xmlns:a16="http://schemas.microsoft.com/office/drawing/2014/main" id="{0A845268-D14B-9E82-2E42-0188C52E83C4}"/>
              </a:ext>
            </a:extLst>
          </p:cNvPr>
          <p:cNvSpPr/>
          <p:nvPr/>
        </p:nvSpPr>
        <p:spPr>
          <a:xfrm>
            <a:off x="6550797" y="9335860"/>
            <a:ext cx="1021044" cy="973786"/>
          </a:xfrm>
          <a:prstGeom prst="roundRect">
            <a:avLst>
              <a:gd name="adj" fmla="val 11971"/>
            </a:avLst>
          </a:prstGeom>
          <a:solidFill>
            <a:schemeClr val="bg2"/>
          </a:solidFill>
          <a:ln w="9525">
            <a:noFill/>
          </a:ln>
          <a:effectLst>
            <a:outerShdw blurRad="369498" dist="242802" dir="5400000" sx="98000" sy="98000" algn="ctr" rotWithShape="0">
              <a:schemeClr val="tx1">
                <a:lumMod val="75000"/>
                <a:lumOff val="2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13" name="Oval 12">
            <a:extLst>
              <a:ext uri="{FF2B5EF4-FFF2-40B4-BE49-F238E27FC236}">
                <a16:creationId xmlns:a16="http://schemas.microsoft.com/office/drawing/2014/main" id="{072F9B53-6C87-2E90-D752-4017826BB430}"/>
              </a:ext>
            </a:extLst>
          </p:cNvPr>
          <p:cNvSpPr/>
          <p:nvPr/>
        </p:nvSpPr>
        <p:spPr>
          <a:xfrm>
            <a:off x="6765066" y="9526500"/>
            <a:ext cx="592506" cy="592506"/>
          </a:xfrm>
          <a:prstGeom prst="ellipse">
            <a:avLst/>
          </a:prstGeom>
          <a:solidFill>
            <a:schemeClr val="accent3"/>
          </a:solidFill>
          <a:ln>
            <a:noFill/>
          </a:ln>
          <a:effectLst>
            <a:outerShdw blurRad="281370" dist="134872" dir="3720000" sx="98589" sy="98589"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descr="Medicine with solid fill">
            <a:extLst>
              <a:ext uri="{FF2B5EF4-FFF2-40B4-BE49-F238E27FC236}">
                <a16:creationId xmlns:a16="http://schemas.microsoft.com/office/drawing/2014/main" id="{D664CCAE-AB98-4BC1-10C6-DE18750C35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10495" y="9683730"/>
            <a:ext cx="301648" cy="301648"/>
          </a:xfrm>
          <a:prstGeom prst="rect">
            <a:avLst/>
          </a:prstGeom>
        </p:spPr>
      </p:pic>
      <p:sp>
        <p:nvSpPr>
          <p:cNvPr id="16" name="Rectangle: Rounded Corners 21">
            <a:extLst>
              <a:ext uri="{FF2B5EF4-FFF2-40B4-BE49-F238E27FC236}">
                <a16:creationId xmlns:a16="http://schemas.microsoft.com/office/drawing/2014/main" id="{B4F80BD7-60E0-6B07-C1E8-2EEB108DDDAE}"/>
              </a:ext>
            </a:extLst>
          </p:cNvPr>
          <p:cNvSpPr/>
          <p:nvPr/>
        </p:nvSpPr>
        <p:spPr>
          <a:xfrm>
            <a:off x="7781025" y="10293985"/>
            <a:ext cx="1021044" cy="973786"/>
          </a:xfrm>
          <a:prstGeom prst="roundRect">
            <a:avLst>
              <a:gd name="adj" fmla="val 11971"/>
            </a:avLst>
          </a:prstGeom>
          <a:solidFill>
            <a:schemeClr val="bg2"/>
          </a:solidFill>
          <a:ln w="9525">
            <a:noFill/>
          </a:ln>
          <a:effectLst>
            <a:outerShdw blurRad="369498" dist="242802" dir="5400000" sx="98000" sy="98000" algn="ctr" rotWithShape="0">
              <a:schemeClr val="tx1">
                <a:lumMod val="75000"/>
                <a:lumOff val="2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19" name="Oval 18">
            <a:extLst>
              <a:ext uri="{FF2B5EF4-FFF2-40B4-BE49-F238E27FC236}">
                <a16:creationId xmlns:a16="http://schemas.microsoft.com/office/drawing/2014/main" id="{761FB953-FC1A-253B-7686-81084240F4D2}"/>
              </a:ext>
            </a:extLst>
          </p:cNvPr>
          <p:cNvSpPr/>
          <p:nvPr/>
        </p:nvSpPr>
        <p:spPr>
          <a:xfrm flipH="1">
            <a:off x="7995294" y="10484625"/>
            <a:ext cx="592507" cy="592506"/>
          </a:xfrm>
          <a:prstGeom prst="ellipse">
            <a:avLst/>
          </a:prstGeom>
          <a:solidFill>
            <a:schemeClr val="accent6"/>
          </a:solidFill>
          <a:ln>
            <a:noFill/>
          </a:ln>
          <a:effectLst>
            <a:outerShdw blurRad="281370" dist="134872" dir="3720000" sx="98589" sy="98589"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 name="Graphic 20" descr="Adhesive Bandage with solid fill">
            <a:extLst>
              <a:ext uri="{FF2B5EF4-FFF2-40B4-BE49-F238E27FC236}">
                <a16:creationId xmlns:a16="http://schemas.microsoft.com/office/drawing/2014/main" id="{9C615EE2-7085-0D9C-66E4-A6B54218C2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7670" y="10601965"/>
            <a:ext cx="347754" cy="347754"/>
          </a:xfrm>
          <a:prstGeom prst="rect">
            <a:avLst/>
          </a:prstGeom>
          <a:effectLst>
            <a:outerShdw blurRad="281370" dist="134872" dir="3720000" sx="98589" sy="98589" algn="ctr" rotWithShape="0">
              <a:prstClr val="black">
                <a:alpha val="16000"/>
              </a:prstClr>
            </a:outerShdw>
          </a:effectLst>
        </p:spPr>
      </p:pic>
      <p:sp>
        <p:nvSpPr>
          <p:cNvPr id="42" name="Rectangle: Rounded Corners 41">
            <a:extLst>
              <a:ext uri="{FF2B5EF4-FFF2-40B4-BE49-F238E27FC236}">
                <a16:creationId xmlns:a16="http://schemas.microsoft.com/office/drawing/2014/main" id="{E886B86E-B2FD-4E71-9475-14B8933D5E62}"/>
              </a:ext>
            </a:extLst>
          </p:cNvPr>
          <p:cNvSpPr/>
          <p:nvPr/>
        </p:nvSpPr>
        <p:spPr>
          <a:xfrm>
            <a:off x="3838897" y="527140"/>
            <a:ext cx="4507934" cy="55492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FB8BF7E-E054-AD8F-B95F-5BC0E0E73FD9}"/>
              </a:ext>
            </a:extLst>
          </p:cNvPr>
          <p:cNvSpPr txBox="1"/>
          <p:nvPr/>
        </p:nvSpPr>
        <p:spPr>
          <a:xfrm>
            <a:off x="2358339" y="435179"/>
            <a:ext cx="7445114" cy="707886"/>
          </a:xfrm>
          <a:prstGeom prst="rect">
            <a:avLst/>
          </a:prstGeom>
          <a:noFill/>
        </p:spPr>
        <p:txBody>
          <a:bodyPr wrap="square" rtlCol="0">
            <a:spAutoFit/>
          </a:bodyPr>
          <a:lstStyle/>
          <a:p>
            <a:pPr algn="ctr"/>
            <a:r>
              <a:rPr lang="en-US" sz="4000" dirty="0">
                <a:solidFill>
                  <a:schemeClr val="bg1"/>
                </a:solidFill>
                <a:latin typeface="Söhne"/>
              </a:rPr>
              <a:t>S</a:t>
            </a:r>
            <a:r>
              <a:rPr lang="en-US" sz="4000" b="0" i="0" dirty="0">
                <a:solidFill>
                  <a:schemeClr val="bg1"/>
                </a:solidFill>
                <a:effectLst/>
                <a:latin typeface="Söhne"/>
              </a:rPr>
              <a:t>teps of Data </a:t>
            </a:r>
            <a:r>
              <a:rPr lang="en-US" sz="4000" dirty="0">
                <a:solidFill>
                  <a:schemeClr val="bg1"/>
                </a:solidFill>
                <a:latin typeface="Söhne"/>
              </a:rPr>
              <a:t>A</a:t>
            </a:r>
            <a:r>
              <a:rPr lang="en-US" sz="4000" b="0" i="0" dirty="0">
                <a:solidFill>
                  <a:schemeClr val="bg1"/>
                </a:solidFill>
                <a:effectLst/>
                <a:latin typeface="Söhne"/>
              </a:rPr>
              <a:t>nalysis</a:t>
            </a:r>
            <a:endParaRPr lang="en-US" sz="4000" dirty="0">
              <a:solidFill>
                <a:schemeClr val="bg1"/>
              </a:solidFill>
              <a:latin typeface="Jost SemiBold" pitchFamily="2" charset="77"/>
              <a:ea typeface="Jost SemiBold" pitchFamily="2" charset="77"/>
            </a:endParaRPr>
          </a:p>
        </p:txBody>
      </p:sp>
    </p:spTree>
    <p:extLst>
      <p:ext uri="{BB962C8B-B14F-4D97-AF65-F5344CB8AC3E}">
        <p14:creationId xmlns:p14="http://schemas.microsoft.com/office/powerpoint/2010/main" val="970205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377D653-B487-49D4-8539-95235660BA91}"/>
              </a:ext>
            </a:extLst>
          </p:cNvPr>
          <p:cNvPicPr>
            <a:picLocks noChangeAspect="1"/>
          </p:cNvPicPr>
          <p:nvPr/>
        </p:nvPicPr>
        <p:blipFill>
          <a:blip r:embed="rId2"/>
          <a:stretch>
            <a:fillRect/>
          </a:stretch>
        </p:blipFill>
        <p:spPr>
          <a:xfrm>
            <a:off x="-1249930" y="-85578"/>
            <a:ext cx="14152482" cy="7282845"/>
          </a:xfrm>
          <a:prstGeom prst="rect">
            <a:avLst/>
          </a:prstGeom>
        </p:spPr>
      </p:pic>
      <p:pic>
        <p:nvPicPr>
          <p:cNvPr id="25" name="Picture 24">
            <a:extLst>
              <a:ext uri="{FF2B5EF4-FFF2-40B4-BE49-F238E27FC236}">
                <a16:creationId xmlns:a16="http://schemas.microsoft.com/office/drawing/2014/main" id="{20F10332-DFC2-4DF2-8BEC-F2F05E30D004}"/>
              </a:ext>
            </a:extLst>
          </p:cNvPr>
          <p:cNvPicPr>
            <a:picLocks noChangeAspect="1"/>
          </p:cNvPicPr>
          <p:nvPr/>
        </p:nvPicPr>
        <p:blipFill>
          <a:blip r:embed="rId3"/>
          <a:stretch>
            <a:fillRect/>
          </a:stretch>
        </p:blipFill>
        <p:spPr>
          <a:xfrm>
            <a:off x="3831923" y="-9973"/>
            <a:ext cx="5691757" cy="6858000"/>
          </a:xfrm>
          <a:prstGeom prst="rect">
            <a:avLst/>
          </a:prstGeom>
        </p:spPr>
      </p:pic>
      <p:sp>
        <p:nvSpPr>
          <p:cNvPr id="3" name="Rectangle: Rounded Corners 21">
            <a:extLst>
              <a:ext uri="{FF2B5EF4-FFF2-40B4-BE49-F238E27FC236}">
                <a16:creationId xmlns:a16="http://schemas.microsoft.com/office/drawing/2014/main" id="{9D8D23A7-76B1-49C4-C015-B798A86AC88D}"/>
              </a:ext>
            </a:extLst>
          </p:cNvPr>
          <p:cNvSpPr/>
          <p:nvPr/>
        </p:nvSpPr>
        <p:spPr>
          <a:xfrm>
            <a:off x="706436" y="2060076"/>
            <a:ext cx="3468083" cy="1924258"/>
          </a:xfrm>
          <a:prstGeom prst="roundRect">
            <a:avLst>
              <a:gd name="adj" fmla="val 5969"/>
            </a:avLst>
          </a:prstGeom>
          <a:solidFill>
            <a:schemeClr val="accent2">
              <a:lumMod val="60000"/>
              <a:lumOff val="40000"/>
            </a:schemeClr>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CC1906FD-A54A-BFAC-F029-D57C0C6615CF}"/>
              </a:ext>
            </a:extLst>
          </p:cNvPr>
          <p:cNvSpPr txBox="1"/>
          <p:nvPr/>
        </p:nvSpPr>
        <p:spPr>
          <a:xfrm>
            <a:off x="1019355" y="2110862"/>
            <a:ext cx="2757860" cy="369332"/>
          </a:xfrm>
          <a:prstGeom prst="rect">
            <a:avLst/>
          </a:prstGeom>
          <a:noFill/>
        </p:spPr>
        <p:txBody>
          <a:bodyPr wrap="square" rtlCol="0">
            <a:spAutoFit/>
          </a:bodyPr>
          <a:lstStyle/>
          <a:p>
            <a:r>
              <a:rPr lang="en-US" b="1" i="0" dirty="0">
                <a:solidFill>
                  <a:schemeClr val="bg2"/>
                </a:solidFill>
                <a:effectLst/>
                <a:latin typeface="Söhne"/>
              </a:rPr>
              <a:t>Model Evaluation</a:t>
            </a:r>
            <a:endParaRPr lang="en-ID" b="1" dirty="0">
              <a:solidFill>
                <a:schemeClr val="bg2"/>
              </a:solidFill>
              <a:latin typeface="Jost SemiBold" pitchFamily="2" charset="77"/>
              <a:ea typeface="Jost SemiBold" pitchFamily="2" charset="77"/>
            </a:endParaRPr>
          </a:p>
        </p:txBody>
      </p:sp>
      <p:sp>
        <p:nvSpPr>
          <p:cNvPr id="5" name="TextBox 4">
            <a:extLst>
              <a:ext uri="{FF2B5EF4-FFF2-40B4-BE49-F238E27FC236}">
                <a16:creationId xmlns:a16="http://schemas.microsoft.com/office/drawing/2014/main" id="{8A999A3C-8AC7-C8C1-46DC-8EA13C2A07A8}"/>
              </a:ext>
            </a:extLst>
          </p:cNvPr>
          <p:cNvSpPr txBox="1"/>
          <p:nvPr/>
        </p:nvSpPr>
        <p:spPr>
          <a:xfrm>
            <a:off x="982058" y="2383386"/>
            <a:ext cx="2879540" cy="1509644"/>
          </a:xfrm>
          <a:prstGeom prst="rect">
            <a:avLst/>
          </a:prstGeom>
          <a:noFill/>
        </p:spPr>
        <p:txBody>
          <a:bodyPr wrap="square">
            <a:spAutoFit/>
          </a:bodyPr>
          <a:lstStyle/>
          <a:p>
            <a:pPr>
              <a:lnSpc>
                <a:spcPct val="110000"/>
              </a:lnSpc>
            </a:pPr>
            <a:r>
              <a:rPr lang="en-US" sz="1200" dirty="0">
                <a:solidFill>
                  <a:schemeClr val="bg1"/>
                </a:solidFill>
                <a:latin typeface="Jost Light" pitchFamily="2" charset="77"/>
                <a:ea typeface="Jost Light" pitchFamily="2" charset="77"/>
              </a:rPr>
              <a:t>Evaluate the model's performance on the validation set using appropriate metrics such as accuracy, precision, recall, F1-score, or area under the ROC curve (AUC-ROC).</a:t>
            </a:r>
          </a:p>
          <a:p>
            <a:pPr>
              <a:lnSpc>
                <a:spcPct val="110000"/>
              </a:lnSpc>
            </a:pPr>
            <a:r>
              <a:rPr lang="en-US" sz="1200" dirty="0">
                <a:solidFill>
                  <a:schemeClr val="bg1"/>
                </a:solidFill>
                <a:latin typeface="Jost Light" pitchFamily="2" charset="77"/>
                <a:ea typeface="Jost Light" pitchFamily="2" charset="77"/>
              </a:rPr>
              <a:t>Fine-tune the model if necessary based on the validation results.</a:t>
            </a:r>
            <a:endParaRPr lang="en-ID" sz="1200" dirty="0">
              <a:solidFill>
                <a:schemeClr val="bg1"/>
              </a:solidFill>
              <a:latin typeface="Jost Light" pitchFamily="2" charset="77"/>
              <a:ea typeface="Jost Light" pitchFamily="2" charset="77"/>
            </a:endParaRPr>
          </a:p>
        </p:txBody>
      </p:sp>
      <p:sp>
        <p:nvSpPr>
          <p:cNvPr id="15" name="Rectangle: Rounded Corners 21">
            <a:extLst>
              <a:ext uri="{FF2B5EF4-FFF2-40B4-BE49-F238E27FC236}">
                <a16:creationId xmlns:a16="http://schemas.microsoft.com/office/drawing/2014/main" id="{9664326C-4EB1-C1E6-17D7-8348A087C6E3}"/>
              </a:ext>
            </a:extLst>
          </p:cNvPr>
          <p:cNvSpPr/>
          <p:nvPr/>
        </p:nvSpPr>
        <p:spPr>
          <a:xfrm>
            <a:off x="4391634" y="2060076"/>
            <a:ext cx="3468083" cy="1924258"/>
          </a:xfrm>
          <a:prstGeom prst="roundRect">
            <a:avLst>
              <a:gd name="adj" fmla="val 5969"/>
            </a:avLst>
          </a:prstGeom>
          <a:solidFill>
            <a:schemeClr val="accent2">
              <a:lumMod val="60000"/>
              <a:lumOff val="40000"/>
            </a:schemeClr>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1DA69D42-590A-8EF8-47E7-60A29B7D03D2}"/>
              </a:ext>
            </a:extLst>
          </p:cNvPr>
          <p:cNvSpPr txBox="1"/>
          <p:nvPr/>
        </p:nvSpPr>
        <p:spPr>
          <a:xfrm>
            <a:off x="4704554" y="2150813"/>
            <a:ext cx="2424053" cy="338554"/>
          </a:xfrm>
          <a:prstGeom prst="rect">
            <a:avLst/>
          </a:prstGeom>
          <a:noFill/>
        </p:spPr>
        <p:txBody>
          <a:bodyPr wrap="square" rtlCol="0">
            <a:spAutoFit/>
          </a:bodyPr>
          <a:lstStyle/>
          <a:p>
            <a:r>
              <a:rPr lang="en-ID" sz="1600" b="1" dirty="0">
                <a:solidFill>
                  <a:schemeClr val="bg2"/>
                </a:solidFill>
                <a:latin typeface="Jost SemiBold" pitchFamily="2" charset="77"/>
                <a:ea typeface="Jost SemiBold" pitchFamily="2" charset="77"/>
              </a:rPr>
              <a:t>Model Testing:</a:t>
            </a:r>
          </a:p>
        </p:txBody>
      </p:sp>
      <p:sp>
        <p:nvSpPr>
          <p:cNvPr id="18" name="TextBox 17">
            <a:extLst>
              <a:ext uri="{FF2B5EF4-FFF2-40B4-BE49-F238E27FC236}">
                <a16:creationId xmlns:a16="http://schemas.microsoft.com/office/drawing/2014/main" id="{3B1538F4-2499-B9B2-5044-AB4C413B4CA0}"/>
              </a:ext>
            </a:extLst>
          </p:cNvPr>
          <p:cNvSpPr txBox="1"/>
          <p:nvPr/>
        </p:nvSpPr>
        <p:spPr>
          <a:xfrm>
            <a:off x="4662257" y="2689422"/>
            <a:ext cx="2939259" cy="697114"/>
          </a:xfrm>
          <a:prstGeom prst="rect">
            <a:avLst/>
          </a:prstGeom>
          <a:noFill/>
        </p:spPr>
        <p:txBody>
          <a:bodyPr wrap="square">
            <a:spAutoFit/>
          </a:bodyPr>
          <a:lstStyle/>
          <a:p>
            <a:pPr>
              <a:lnSpc>
                <a:spcPct val="110000"/>
              </a:lnSpc>
            </a:pPr>
            <a:r>
              <a:rPr lang="en-US" sz="1200" dirty="0">
                <a:solidFill>
                  <a:schemeClr val="bg1"/>
                </a:solidFill>
                <a:latin typeface="Jost Light" pitchFamily="2" charset="77"/>
                <a:ea typeface="Jost Light" pitchFamily="2" charset="77"/>
              </a:rPr>
              <a:t>Assess the final model's performance on the test set to ensure that it generalizes well to unseen data.</a:t>
            </a:r>
          </a:p>
        </p:txBody>
      </p:sp>
      <p:sp>
        <p:nvSpPr>
          <p:cNvPr id="20" name="Rectangle: Rounded Corners 21">
            <a:extLst>
              <a:ext uri="{FF2B5EF4-FFF2-40B4-BE49-F238E27FC236}">
                <a16:creationId xmlns:a16="http://schemas.microsoft.com/office/drawing/2014/main" id="{2BBCC0E8-966A-B4B4-2FA9-5A3BAC813EF9}"/>
              </a:ext>
            </a:extLst>
          </p:cNvPr>
          <p:cNvSpPr/>
          <p:nvPr/>
        </p:nvSpPr>
        <p:spPr>
          <a:xfrm>
            <a:off x="8076833" y="2060076"/>
            <a:ext cx="3468083" cy="1924258"/>
          </a:xfrm>
          <a:prstGeom prst="roundRect">
            <a:avLst>
              <a:gd name="adj" fmla="val 5969"/>
            </a:avLst>
          </a:prstGeom>
          <a:solidFill>
            <a:schemeClr val="accent2">
              <a:lumMod val="60000"/>
              <a:lumOff val="40000"/>
            </a:schemeClr>
          </a:solidFill>
          <a:ln w="9525">
            <a:noFill/>
          </a:ln>
          <a:effectLst>
            <a:outerShdw blurRad="571500" dist="177800" dir="2700000" sx="96000" sy="96000" algn="ctr" rotWithShape="0">
              <a:schemeClr val="tx1">
                <a:lumMod val="75000"/>
                <a:lumOff val="25000"/>
                <a:alpha val="2644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5AF16284-993D-C4AA-5F8B-4946502E8616}"/>
              </a:ext>
            </a:extLst>
          </p:cNvPr>
          <p:cNvSpPr txBox="1"/>
          <p:nvPr/>
        </p:nvSpPr>
        <p:spPr>
          <a:xfrm>
            <a:off x="8341328" y="2125951"/>
            <a:ext cx="2424053" cy="369332"/>
          </a:xfrm>
          <a:prstGeom prst="rect">
            <a:avLst/>
          </a:prstGeom>
          <a:noFill/>
        </p:spPr>
        <p:txBody>
          <a:bodyPr wrap="square" rtlCol="0">
            <a:spAutoFit/>
          </a:bodyPr>
          <a:lstStyle/>
          <a:p>
            <a:r>
              <a:rPr lang="en-ID" b="1" dirty="0">
                <a:solidFill>
                  <a:schemeClr val="bg2"/>
                </a:solidFill>
                <a:latin typeface="Jost SemiBold" pitchFamily="2" charset="77"/>
                <a:ea typeface="Jost SemiBold" pitchFamily="2" charset="77"/>
              </a:rPr>
              <a:t>Deployment:</a:t>
            </a:r>
          </a:p>
        </p:txBody>
      </p:sp>
      <p:sp>
        <p:nvSpPr>
          <p:cNvPr id="23" name="TextBox 22">
            <a:extLst>
              <a:ext uri="{FF2B5EF4-FFF2-40B4-BE49-F238E27FC236}">
                <a16:creationId xmlns:a16="http://schemas.microsoft.com/office/drawing/2014/main" id="{C977654A-08F0-285D-53D5-197946575314}"/>
              </a:ext>
            </a:extLst>
          </p:cNvPr>
          <p:cNvSpPr txBox="1"/>
          <p:nvPr/>
        </p:nvSpPr>
        <p:spPr>
          <a:xfrm>
            <a:off x="8341328" y="2383386"/>
            <a:ext cx="2700645" cy="1577740"/>
          </a:xfrm>
          <a:prstGeom prst="rect">
            <a:avLst/>
          </a:prstGeom>
          <a:noFill/>
        </p:spPr>
        <p:txBody>
          <a:bodyPr wrap="square">
            <a:spAutoFit/>
          </a:bodyPr>
          <a:lstStyle/>
          <a:p>
            <a:pPr>
              <a:lnSpc>
                <a:spcPct val="110000"/>
              </a:lnSpc>
            </a:pPr>
            <a:r>
              <a:rPr lang="en-US" sz="1100" dirty="0">
                <a:solidFill>
                  <a:schemeClr val="bg1"/>
                </a:solidFill>
                <a:latin typeface="Jost Light" pitchFamily="2" charset="77"/>
                <a:ea typeface="Jost Light" pitchFamily="2" charset="77"/>
              </a:rPr>
              <a:t>Integrate the trained model into a user-friendly application or system where users can input their data and receive predictions.</a:t>
            </a:r>
          </a:p>
          <a:p>
            <a:pPr>
              <a:lnSpc>
                <a:spcPct val="110000"/>
              </a:lnSpc>
            </a:pPr>
            <a:r>
              <a:rPr lang="en-US" sz="1100" dirty="0">
                <a:solidFill>
                  <a:schemeClr val="bg1"/>
                </a:solidFill>
                <a:latin typeface="Jost Light" pitchFamily="2" charset="77"/>
                <a:ea typeface="Jost Light" pitchFamily="2" charset="77"/>
              </a:rPr>
              <a:t>Ensure that the deployment environment meets the necessary security and regulatory requirements, especially when dealing with sensitive health data.</a:t>
            </a:r>
            <a:endParaRPr lang="en-ID" sz="1100" dirty="0">
              <a:solidFill>
                <a:schemeClr val="bg1"/>
              </a:solidFill>
              <a:latin typeface="Jost Light" pitchFamily="2" charset="77"/>
              <a:ea typeface="Jost Light" pitchFamily="2" charset="77"/>
            </a:endParaRPr>
          </a:p>
        </p:txBody>
      </p:sp>
      <p:sp>
        <p:nvSpPr>
          <p:cNvPr id="78" name="TextBox 77">
            <a:extLst>
              <a:ext uri="{FF2B5EF4-FFF2-40B4-BE49-F238E27FC236}">
                <a16:creationId xmlns:a16="http://schemas.microsoft.com/office/drawing/2014/main" id="{A43D357C-5B34-7C1B-D183-D8993857565A}"/>
              </a:ext>
            </a:extLst>
          </p:cNvPr>
          <p:cNvSpPr txBox="1"/>
          <p:nvPr/>
        </p:nvSpPr>
        <p:spPr>
          <a:xfrm>
            <a:off x="989680" y="-3756418"/>
            <a:ext cx="4255179" cy="523220"/>
          </a:xfrm>
          <a:prstGeom prst="rect">
            <a:avLst/>
          </a:prstGeom>
          <a:noFill/>
        </p:spPr>
        <p:txBody>
          <a:bodyPr wrap="square" rtlCol="0">
            <a:spAutoFit/>
          </a:bodyPr>
          <a:lstStyle/>
          <a:p>
            <a:r>
              <a:rPr lang="en-ID" sz="2800" b="1" dirty="0">
                <a:solidFill>
                  <a:schemeClr val="bg2"/>
                </a:solidFill>
                <a:latin typeface="Jost SemiBold" pitchFamily="2" charset="77"/>
                <a:ea typeface="Jost SemiBold" pitchFamily="2" charset="77"/>
              </a:rPr>
              <a:t>Definition of Medicine</a:t>
            </a:r>
          </a:p>
        </p:txBody>
      </p:sp>
      <p:sp>
        <p:nvSpPr>
          <p:cNvPr id="79" name="TextBox 78">
            <a:extLst>
              <a:ext uri="{FF2B5EF4-FFF2-40B4-BE49-F238E27FC236}">
                <a16:creationId xmlns:a16="http://schemas.microsoft.com/office/drawing/2014/main" id="{5BF5B7A8-35D9-8A93-5AE4-381AC1BEDEF2}"/>
              </a:ext>
            </a:extLst>
          </p:cNvPr>
          <p:cNvSpPr txBox="1"/>
          <p:nvPr/>
        </p:nvSpPr>
        <p:spPr>
          <a:xfrm>
            <a:off x="989680" y="-3233198"/>
            <a:ext cx="4582984" cy="1508875"/>
          </a:xfrm>
          <a:prstGeom prst="rect">
            <a:avLst/>
          </a:prstGeom>
          <a:noFill/>
        </p:spPr>
        <p:txBody>
          <a:bodyPr wrap="square">
            <a:spAutoFit/>
          </a:bodyPr>
          <a:lstStyle/>
          <a:p>
            <a:pPr>
              <a:lnSpc>
                <a:spcPct val="110000"/>
              </a:lnSpc>
            </a:pPr>
            <a:r>
              <a:rPr lang="en-ID" sz="1400" dirty="0">
                <a:solidFill>
                  <a:schemeClr val="bg2"/>
                </a:solidFill>
                <a:latin typeface="Jost Light" pitchFamily="2" charset="77"/>
                <a:ea typeface="Jost Light" pitchFamily="2" charset="77"/>
              </a:rPr>
              <a:t>Proin non ante fermentum, </a:t>
            </a:r>
            <a:r>
              <a:rPr lang="en-ID" sz="1400" dirty="0" err="1">
                <a:solidFill>
                  <a:schemeClr val="bg2"/>
                </a:solidFill>
                <a:latin typeface="Jost Light" pitchFamily="2" charset="77"/>
                <a:ea typeface="Jost Light" pitchFamily="2" charset="77"/>
              </a:rPr>
              <a:t>imperdiet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velit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nec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lobortis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lacus</a:t>
            </a:r>
            <a:r>
              <a:rPr lang="en-ID" sz="1400" dirty="0">
                <a:solidFill>
                  <a:schemeClr val="bg2"/>
                </a:solidFill>
                <a:latin typeface="Jost Light" pitchFamily="2" charset="77"/>
                <a:ea typeface="Jost Light" pitchFamily="2" charset="77"/>
              </a:rPr>
              <a:t>. Donec ante </a:t>
            </a:r>
            <a:r>
              <a:rPr lang="en-ID" sz="1400" dirty="0" err="1">
                <a:solidFill>
                  <a:schemeClr val="bg2"/>
                </a:solidFill>
                <a:latin typeface="Jost Light" pitchFamily="2" charset="77"/>
                <a:ea typeface="Jost Light" pitchFamily="2" charset="77"/>
              </a:rPr>
              <a:t>mauris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aliquet</a:t>
            </a:r>
            <a:r>
              <a:rPr lang="en-ID" sz="1400" dirty="0">
                <a:solidFill>
                  <a:schemeClr val="bg2"/>
                </a:solidFill>
                <a:latin typeface="Jost Light" pitchFamily="2" charset="77"/>
                <a:ea typeface="Jost Light" pitchFamily="2" charset="77"/>
              </a:rPr>
              <a:t> et lacinia </a:t>
            </a:r>
            <a:r>
              <a:rPr lang="en-ID" sz="1400" dirty="0" err="1">
                <a:solidFill>
                  <a:schemeClr val="bg2"/>
                </a:solidFill>
                <a:latin typeface="Jost Light" pitchFamily="2" charset="77"/>
                <a:ea typeface="Jost Light" pitchFamily="2" charset="77"/>
              </a:rPr>
              <a:t>tristique</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congue</a:t>
            </a:r>
            <a:r>
              <a:rPr lang="en-ID" sz="1400" dirty="0">
                <a:solidFill>
                  <a:schemeClr val="bg2"/>
                </a:solidFill>
                <a:latin typeface="Jost Light" pitchFamily="2" charset="77"/>
                <a:ea typeface="Jost Light" pitchFamily="2" charset="77"/>
              </a:rPr>
              <a:t> sit </a:t>
            </a:r>
            <a:r>
              <a:rPr lang="en-ID" sz="1400" dirty="0" err="1">
                <a:solidFill>
                  <a:schemeClr val="bg2"/>
                </a:solidFill>
                <a:latin typeface="Jost Light" pitchFamily="2" charset="77"/>
                <a:ea typeface="Jost Light" pitchFamily="2" charset="77"/>
              </a:rPr>
              <a:t>amet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felis</a:t>
            </a:r>
            <a:r>
              <a:rPr lang="en-ID" sz="1400" dirty="0">
                <a:solidFill>
                  <a:schemeClr val="bg2"/>
                </a:solidFill>
                <a:latin typeface="Jost Light" pitchFamily="2" charset="77"/>
                <a:ea typeface="Jost Light" pitchFamily="2" charset="77"/>
              </a:rPr>
              <a:t>. Maecenas dictum </a:t>
            </a:r>
            <a:r>
              <a:rPr lang="en-ID" sz="1400" dirty="0" err="1">
                <a:solidFill>
                  <a:schemeClr val="bg2"/>
                </a:solidFill>
                <a:latin typeface="Jost Light" pitchFamily="2" charset="77"/>
                <a:ea typeface="Jost Light" pitchFamily="2" charset="77"/>
              </a:rPr>
              <a:t>metus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sed</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nunc</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lobortis</a:t>
            </a:r>
            <a:r>
              <a:rPr lang="en-ID" sz="1400" dirty="0">
                <a:solidFill>
                  <a:schemeClr val="bg2"/>
                </a:solidFill>
                <a:latin typeface="Jost Light" pitchFamily="2" charset="77"/>
                <a:ea typeface="Jost Light" pitchFamily="2" charset="77"/>
              </a:rPr>
              <a:t>, in </a:t>
            </a:r>
            <a:r>
              <a:rPr lang="en-ID" sz="1400" dirty="0" err="1">
                <a:solidFill>
                  <a:schemeClr val="bg2"/>
                </a:solidFill>
                <a:latin typeface="Jost Light" pitchFamily="2" charset="77"/>
                <a:ea typeface="Jost Light" pitchFamily="2" charset="77"/>
              </a:rPr>
              <a:t>faucibus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quam</a:t>
            </a:r>
            <a:r>
              <a:rPr lang="en-ID" sz="1400" dirty="0">
                <a:solidFill>
                  <a:schemeClr val="bg2"/>
                </a:solidFill>
                <a:latin typeface="Jost Light" pitchFamily="2" charset="77"/>
                <a:ea typeface="Jost Light" pitchFamily="2" charset="77"/>
              </a:rPr>
              <a:t> porta. </a:t>
            </a:r>
            <a:r>
              <a:rPr lang="en-ID" sz="1400" dirty="0" err="1">
                <a:solidFill>
                  <a:schemeClr val="bg2"/>
                </a:solidFill>
                <a:latin typeface="Jost Light" pitchFamily="2" charset="77"/>
                <a:ea typeface="Jost Light" pitchFamily="2" charset="77"/>
              </a:rPr>
              <a:t>Nulla</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suscipit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lectus</a:t>
            </a:r>
            <a:r>
              <a:rPr lang="en-ID" sz="1400" dirty="0">
                <a:solidFill>
                  <a:schemeClr val="bg2"/>
                </a:solidFill>
                <a:latin typeface="Jost Light" pitchFamily="2" charset="77"/>
                <a:ea typeface="Jost Light" pitchFamily="2" charset="77"/>
              </a:rPr>
              <a:t> a </a:t>
            </a:r>
            <a:r>
              <a:rPr lang="en-ID" sz="1400" dirty="0" err="1">
                <a:solidFill>
                  <a:schemeClr val="bg2"/>
                </a:solidFill>
                <a:latin typeface="Jost Light" pitchFamily="2" charset="77"/>
                <a:ea typeface="Jost Light" pitchFamily="2" charset="77"/>
              </a:rPr>
              <a:t>hendrerit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accumsan</a:t>
            </a:r>
            <a:r>
              <a:rPr lang="en-ID" sz="1400" dirty="0">
                <a:solidFill>
                  <a:schemeClr val="bg2"/>
                </a:solidFill>
                <a:latin typeface="Jost Light" pitchFamily="2" charset="77"/>
                <a:ea typeface="Jost Light" pitchFamily="2" charset="77"/>
              </a:rPr>
              <a:t>. Maecenas </a:t>
            </a:r>
            <a:r>
              <a:rPr lang="en-ID" sz="1400" dirty="0" err="1">
                <a:solidFill>
                  <a:schemeClr val="bg2"/>
                </a:solidFill>
                <a:latin typeface="Jost Light" pitchFamily="2" charset="77"/>
                <a:ea typeface="Jost Light" pitchFamily="2" charset="77"/>
              </a:rPr>
              <a:t>dignissim</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turpis</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ut</a:t>
            </a:r>
            <a:r>
              <a:rPr lang="en-ID" sz="1400" dirty="0">
                <a:solidFill>
                  <a:schemeClr val="bg2"/>
                </a:solidFill>
                <a:latin typeface="Jost Light" pitchFamily="2" charset="77"/>
                <a:ea typeface="Jost Light" pitchFamily="2" charset="77"/>
              </a:rPr>
              <a:t> ante </a:t>
            </a:r>
            <a:r>
              <a:rPr lang="en-ID" sz="1400" dirty="0" err="1">
                <a:solidFill>
                  <a:schemeClr val="bg2"/>
                </a:solidFill>
                <a:latin typeface="Jost Light" pitchFamily="2" charset="77"/>
                <a:ea typeface="Jost Light" pitchFamily="2" charset="77"/>
              </a:rPr>
              <a:t>eleifend</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eget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laoreet</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nisl</a:t>
            </a:r>
            <a:r>
              <a:rPr lang="en-ID" sz="1400" dirty="0">
                <a:solidFill>
                  <a:schemeClr val="bg2"/>
                </a:solidFill>
                <a:latin typeface="Jost Light" pitchFamily="2" charset="77"/>
                <a:ea typeface="Jost Light" pitchFamily="2" charset="77"/>
              </a:rPr>
              <a:t> </a:t>
            </a:r>
            <a:r>
              <a:rPr lang="en-ID" sz="1400" dirty="0" err="1">
                <a:solidFill>
                  <a:schemeClr val="bg2"/>
                </a:solidFill>
                <a:latin typeface="Jost Light" pitchFamily="2" charset="77"/>
                <a:ea typeface="Jost Light" pitchFamily="2" charset="77"/>
              </a:rPr>
              <a:t>varius</a:t>
            </a:r>
            <a:r>
              <a:rPr lang="en-ID" sz="1400" dirty="0">
                <a:solidFill>
                  <a:schemeClr val="bg2"/>
                </a:solidFill>
                <a:latin typeface="Jost Light" pitchFamily="2" charset="77"/>
                <a:ea typeface="Jost Light" pitchFamily="2" charset="77"/>
              </a:rPr>
              <a:t>. </a:t>
            </a:r>
          </a:p>
        </p:txBody>
      </p:sp>
      <p:sp>
        <p:nvSpPr>
          <p:cNvPr id="80" name="TextBox 79">
            <a:extLst>
              <a:ext uri="{FF2B5EF4-FFF2-40B4-BE49-F238E27FC236}">
                <a16:creationId xmlns:a16="http://schemas.microsoft.com/office/drawing/2014/main" id="{E331E760-960C-FBB5-5F9A-016902254162}"/>
              </a:ext>
            </a:extLst>
          </p:cNvPr>
          <p:cNvSpPr txBox="1"/>
          <p:nvPr/>
        </p:nvSpPr>
        <p:spPr>
          <a:xfrm>
            <a:off x="989680" y="-1366230"/>
            <a:ext cx="2765438" cy="560923"/>
          </a:xfrm>
          <a:prstGeom prst="rect">
            <a:avLst/>
          </a:prstGeom>
          <a:noFill/>
        </p:spPr>
        <p:txBody>
          <a:bodyPr wrap="square">
            <a:spAutoFit/>
          </a:bodyPr>
          <a:lstStyle/>
          <a:p>
            <a:pPr>
              <a:lnSpc>
                <a:spcPct val="110000"/>
              </a:lnSpc>
            </a:pPr>
            <a:r>
              <a:rPr lang="en-ID" sz="1400" dirty="0" err="1">
                <a:solidFill>
                  <a:schemeClr val="bg2"/>
                </a:solidFill>
                <a:latin typeface="Jost Medium" pitchFamily="2" charset="77"/>
                <a:ea typeface="Jost Medium" pitchFamily="2" charset="77"/>
              </a:rPr>
              <a:t>Nulla</a:t>
            </a:r>
            <a:r>
              <a:rPr lang="en-ID" sz="1400" dirty="0">
                <a:solidFill>
                  <a:schemeClr val="bg2"/>
                </a:solidFill>
                <a:latin typeface="Jost Medium" pitchFamily="2" charset="77"/>
                <a:ea typeface="Jost Medium" pitchFamily="2" charset="77"/>
              </a:rPr>
              <a:t> </a:t>
            </a:r>
            <a:r>
              <a:rPr lang="en-ID" sz="1400" dirty="0" err="1">
                <a:solidFill>
                  <a:schemeClr val="bg2"/>
                </a:solidFill>
                <a:latin typeface="Jost Medium" pitchFamily="2" charset="77"/>
                <a:ea typeface="Jost Medium" pitchFamily="2" charset="77"/>
              </a:rPr>
              <a:t>suscipit</a:t>
            </a:r>
            <a:r>
              <a:rPr lang="en-ID" sz="1400" dirty="0">
                <a:solidFill>
                  <a:schemeClr val="bg2"/>
                </a:solidFill>
                <a:latin typeface="Jost Medium" pitchFamily="2" charset="77"/>
                <a:ea typeface="Jost Medium" pitchFamily="2" charset="77"/>
              </a:rPr>
              <a:t> </a:t>
            </a:r>
            <a:r>
              <a:rPr lang="en-ID" sz="1400" dirty="0" err="1">
                <a:solidFill>
                  <a:schemeClr val="bg2"/>
                </a:solidFill>
                <a:latin typeface="Jost Medium" pitchFamily="2" charset="77"/>
                <a:ea typeface="Jost Medium" pitchFamily="2" charset="77"/>
              </a:rPr>
              <a:t>lectus</a:t>
            </a:r>
            <a:r>
              <a:rPr lang="en-ID" sz="1400" dirty="0">
                <a:solidFill>
                  <a:schemeClr val="bg2"/>
                </a:solidFill>
                <a:latin typeface="Jost Medium" pitchFamily="2" charset="77"/>
                <a:ea typeface="Jost Medium" pitchFamily="2" charset="77"/>
              </a:rPr>
              <a:t> a </a:t>
            </a:r>
            <a:r>
              <a:rPr lang="en-ID" sz="1400" dirty="0" err="1">
                <a:solidFill>
                  <a:schemeClr val="bg2"/>
                </a:solidFill>
                <a:latin typeface="Jost Medium" pitchFamily="2" charset="77"/>
                <a:ea typeface="Jost Medium" pitchFamily="2" charset="77"/>
              </a:rPr>
              <a:t>hendrerit</a:t>
            </a:r>
            <a:r>
              <a:rPr lang="en-ID" sz="1400" dirty="0">
                <a:solidFill>
                  <a:schemeClr val="bg2"/>
                </a:solidFill>
                <a:latin typeface="Jost Medium" pitchFamily="2" charset="77"/>
                <a:ea typeface="Jost Medium" pitchFamily="2" charset="77"/>
              </a:rPr>
              <a:t> </a:t>
            </a:r>
            <a:r>
              <a:rPr lang="en-ID" sz="1400" dirty="0" err="1">
                <a:solidFill>
                  <a:schemeClr val="bg2"/>
                </a:solidFill>
                <a:latin typeface="Jost Medium" pitchFamily="2" charset="77"/>
                <a:ea typeface="Jost Medium" pitchFamily="2" charset="77"/>
              </a:rPr>
              <a:t>dignissim</a:t>
            </a:r>
            <a:r>
              <a:rPr lang="en-ID" sz="1400" dirty="0">
                <a:solidFill>
                  <a:schemeClr val="bg2"/>
                </a:solidFill>
                <a:latin typeface="Jost Medium" pitchFamily="2" charset="77"/>
                <a:ea typeface="Jost Medium" pitchFamily="2" charset="77"/>
              </a:rPr>
              <a:t> </a:t>
            </a:r>
            <a:r>
              <a:rPr lang="en-ID" sz="1400" dirty="0" err="1">
                <a:solidFill>
                  <a:schemeClr val="bg2"/>
                </a:solidFill>
                <a:latin typeface="Jost Medium" pitchFamily="2" charset="77"/>
                <a:ea typeface="Jost Medium" pitchFamily="2" charset="77"/>
              </a:rPr>
              <a:t>turpis</a:t>
            </a:r>
            <a:endParaRPr lang="en-ID" sz="1400" dirty="0">
              <a:solidFill>
                <a:schemeClr val="bg2"/>
              </a:solidFill>
              <a:latin typeface="Jost Medium" pitchFamily="2" charset="77"/>
              <a:ea typeface="Jost Medium" pitchFamily="2" charset="77"/>
            </a:endParaRPr>
          </a:p>
        </p:txBody>
      </p:sp>
      <p:sp>
        <p:nvSpPr>
          <p:cNvPr id="6" name="Rectangle: Rounded Corners 21">
            <a:extLst>
              <a:ext uri="{FF2B5EF4-FFF2-40B4-BE49-F238E27FC236}">
                <a16:creationId xmlns:a16="http://schemas.microsoft.com/office/drawing/2014/main" id="{CE72544A-3712-0E0F-B648-91E1E6B009FB}"/>
              </a:ext>
            </a:extLst>
          </p:cNvPr>
          <p:cNvSpPr/>
          <p:nvPr/>
        </p:nvSpPr>
        <p:spPr>
          <a:xfrm>
            <a:off x="4090339" y="7428611"/>
            <a:ext cx="1021044" cy="973786"/>
          </a:xfrm>
          <a:prstGeom prst="roundRect">
            <a:avLst>
              <a:gd name="adj" fmla="val 11971"/>
            </a:avLst>
          </a:prstGeom>
          <a:solidFill>
            <a:schemeClr val="bg2"/>
          </a:solidFill>
          <a:ln w="9525">
            <a:noFill/>
          </a:ln>
          <a:effectLst>
            <a:outerShdw blurRad="369498" dist="242802" dir="5400000" sx="98000" sy="98000" algn="ctr" rotWithShape="0">
              <a:schemeClr val="tx1">
                <a:lumMod val="75000"/>
                <a:lumOff val="2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7" name="Oval 6">
            <a:extLst>
              <a:ext uri="{FF2B5EF4-FFF2-40B4-BE49-F238E27FC236}">
                <a16:creationId xmlns:a16="http://schemas.microsoft.com/office/drawing/2014/main" id="{61731FF6-06F9-C659-5FEF-9DBA59C2BD3E}"/>
              </a:ext>
            </a:extLst>
          </p:cNvPr>
          <p:cNvSpPr/>
          <p:nvPr/>
        </p:nvSpPr>
        <p:spPr>
          <a:xfrm>
            <a:off x="4304607" y="7619251"/>
            <a:ext cx="592506" cy="592506"/>
          </a:xfrm>
          <a:prstGeom prst="ellipse">
            <a:avLst/>
          </a:prstGeom>
          <a:solidFill>
            <a:schemeClr val="accent1"/>
          </a:solidFill>
          <a:ln>
            <a:noFill/>
          </a:ln>
          <a:effectLst>
            <a:outerShdw blurRad="281370" dist="134872" dir="3720000" sx="98589" sy="98589"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Homeopathy with solid fill">
            <a:extLst>
              <a:ext uri="{FF2B5EF4-FFF2-40B4-BE49-F238E27FC236}">
                <a16:creationId xmlns:a16="http://schemas.microsoft.com/office/drawing/2014/main" id="{7F7FCD2F-34B5-DDD9-F189-3839E049BD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0036" y="7776481"/>
            <a:ext cx="301648" cy="301648"/>
          </a:xfrm>
          <a:prstGeom prst="rect">
            <a:avLst/>
          </a:prstGeom>
        </p:spPr>
      </p:pic>
      <p:sp>
        <p:nvSpPr>
          <p:cNvPr id="9" name="Rectangle: Rounded Corners 21">
            <a:extLst>
              <a:ext uri="{FF2B5EF4-FFF2-40B4-BE49-F238E27FC236}">
                <a16:creationId xmlns:a16="http://schemas.microsoft.com/office/drawing/2014/main" id="{DB09A6EF-B34F-3568-9D60-4B6831706EA8}"/>
              </a:ext>
            </a:extLst>
          </p:cNvPr>
          <p:cNvSpPr/>
          <p:nvPr/>
        </p:nvSpPr>
        <p:spPr>
          <a:xfrm>
            <a:off x="5320568" y="8374472"/>
            <a:ext cx="1021044" cy="973786"/>
          </a:xfrm>
          <a:prstGeom prst="roundRect">
            <a:avLst>
              <a:gd name="adj" fmla="val 11971"/>
            </a:avLst>
          </a:prstGeom>
          <a:solidFill>
            <a:schemeClr val="bg2"/>
          </a:solidFill>
          <a:ln w="9525">
            <a:noFill/>
          </a:ln>
          <a:effectLst>
            <a:outerShdw blurRad="369498" dist="242802" dir="5400000" sx="98000" sy="98000" algn="ctr" rotWithShape="0">
              <a:schemeClr val="tx1">
                <a:lumMod val="75000"/>
                <a:lumOff val="2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10" name="Oval 9">
            <a:extLst>
              <a:ext uri="{FF2B5EF4-FFF2-40B4-BE49-F238E27FC236}">
                <a16:creationId xmlns:a16="http://schemas.microsoft.com/office/drawing/2014/main" id="{B219C3F2-6F19-CC98-7D72-EA4A6A6ABBFA}"/>
              </a:ext>
            </a:extLst>
          </p:cNvPr>
          <p:cNvSpPr/>
          <p:nvPr/>
        </p:nvSpPr>
        <p:spPr>
          <a:xfrm>
            <a:off x="5534837" y="8565112"/>
            <a:ext cx="592506" cy="592506"/>
          </a:xfrm>
          <a:prstGeom prst="ellipse">
            <a:avLst/>
          </a:prstGeom>
          <a:solidFill>
            <a:schemeClr val="accent2"/>
          </a:solidFill>
          <a:ln>
            <a:noFill/>
          </a:ln>
          <a:effectLst>
            <a:outerShdw blurRad="281370" dist="134872" dir="3720000" sx="98589" sy="98589"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Graphic 10" descr="Needle with solid fill">
            <a:extLst>
              <a:ext uri="{FF2B5EF4-FFF2-40B4-BE49-F238E27FC236}">
                <a16:creationId xmlns:a16="http://schemas.microsoft.com/office/drawing/2014/main" id="{52A91E0D-3B6B-E20B-8847-626E0AA7E5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0266" y="8722342"/>
            <a:ext cx="301648" cy="301648"/>
          </a:xfrm>
          <a:prstGeom prst="rect">
            <a:avLst/>
          </a:prstGeom>
        </p:spPr>
      </p:pic>
      <p:sp>
        <p:nvSpPr>
          <p:cNvPr id="12" name="Rectangle: Rounded Corners 21">
            <a:extLst>
              <a:ext uri="{FF2B5EF4-FFF2-40B4-BE49-F238E27FC236}">
                <a16:creationId xmlns:a16="http://schemas.microsoft.com/office/drawing/2014/main" id="{0A845268-D14B-9E82-2E42-0188C52E83C4}"/>
              </a:ext>
            </a:extLst>
          </p:cNvPr>
          <p:cNvSpPr/>
          <p:nvPr/>
        </p:nvSpPr>
        <p:spPr>
          <a:xfrm>
            <a:off x="6550797" y="9335860"/>
            <a:ext cx="1021044" cy="973786"/>
          </a:xfrm>
          <a:prstGeom prst="roundRect">
            <a:avLst>
              <a:gd name="adj" fmla="val 11971"/>
            </a:avLst>
          </a:prstGeom>
          <a:solidFill>
            <a:schemeClr val="bg2"/>
          </a:solidFill>
          <a:ln w="9525">
            <a:noFill/>
          </a:ln>
          <a:effectLst>
            <a:outerShdw blurRad="369498" dist="242802" dir="5400000" sx="98000" sy="98000" algn="ctr" rotWithShape="0">
              <a:schemeClr val="tx1">
                <a:lumMod val="75000"/>
                <a:lumOff val="2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13" name="Oval 12">
            <a:extLst>
              <a:ext uri="{FF2B5EF4-FFF2-40B4-BE49-F238E27FC236}">
                <a16:creationId xmlns:a16="http://schemas.microsoft.com/office/drawing/2014/main" id="{072F9B53-6C87-2E90-D752-4017826BB430}"/>
              </a:ext>
            </a:extLst>
          </p:cNvPr>
          <p:cNvSpPr/>
          <p:nvPr/>
        </p:nvSpPr>
        <p:spPr>
          <a:xfrm>
            <a:off x="6765066" y="9526500"/>
            <a:ext cx="592506" cy="592506"/>
          </a:xfrm>
          <a:prstGeom prst="ellipse">
            <a:avLst/>
          </a:prstGeom>
          <a:solidFill>
            <a:schemeClr val="accent3"/>
          </a:solidFill>
          <a:ln>
            <a:noFill/>
          </a:ln>
          <a:effectLst>
            <a:outerShdw blurRad="281370" dist="134872" dir="3720000" sx="98589" sy="98589"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descr="Medicine with solid fill">
            <a:extLst>
              <a:ext uri="{FF2B5EF4-FFF2-40B4-BE49-F238E27FC236}">
                <a16:creationId xmlns:a16="http://schemas.microsoft.com/office/drawing/2014/main" id="{D664CCAE-AB98-4BC1-10C6-DE18750C35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10495" y="9683730"/>
            <a:ext cx="301648" cy="301648"/>
          </a:xfrm>
          <a:prstGeom prst="rect">
            <a:avLst/>
          </a:prstGeom>
        </p:spPr>
      </p:pic>
      <p:sp>
        <p:nvSpPr>
          <p:cNvPr id="16" name="Rectangle: Rounded Corners 21">
            <a:extLst>
              <a:ext uri="{FF2B5EF4-FFF2-40B4-BE49-F238E27FC236}">
                <a16:creationId xmlns:a16="http://schemas.microsoft.com/office/drawing/2014/main" id="{B4F80BD7-60E0-6B07-C1E8-2EEB108DDDAE}"/>
              </a:ext>
            </a:extLst>
          </p:cNvPr>
          <p:cNvSpPr/>
          <p:nvPr/>
        </p:nvSpPr>
        <p:spPr>
          <a:xfrm>
            <a:off x="7781025" y="10293985"/>
            <a:ext cx="1021044" cy="973786"/>
          </a:xfrm>
          <a:prstGeom prst="roundRect">
            <a:avLst>
              <a:gd name="adj" fmla="val 11971"/>
            </a:avLst>
          </a:prstGeom>
          <a:solidFill>
            <a:schemeClr val="bg2"/>
          </a:solidFill>
          <a:ln w="9525">
            <a:noFill/>
          </a:ln>
          <a:effectLst>
            <a:outerShdw blurRad="369498" dist="242802" dir="5400000" sx="98000" sy="98000" algn="ctr" rotWithShape="0">
              <a:schemeClr val="tx1">
                <a:lumMod val="75000"/>
                <a:lumOff val="2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19" name="Oval 18">
            <a:extLst>
              <a:ext uri="{FF2B5EF4-FFF2-40B4-BE49-F238E27FC236}">
                <a16:creationId xmlns:a16="http://schemas.microsoft.com/office/drawing/2014/main" id="{761FB953-FC1A-253B-7686-81084240F4D2}"/>
              </a:ext>
            </a:extLst>
          </p:cNvPr>
          <p:cNvSpPr/>
          <p:nvPr/>
        </p:nvSpPr>
        <p:spPr>
          <a:xfrm flipH="1">
            <a:off x="7995294" y="10484625"/>
            <a:ext cx="592507" cy="592506"/>
          </a:xfrm>
          <a:prstGeom prst="ellipse">
            <a:avLst/>
          </a:prstGeom>
          <a:solidFill>
            <a:schemeClr val="accent6"/>
          </a:solidFill>
          <a:ln>
            <a:noFill/>
          </a:ln>
          <a:effectLst>
            <a:outerShdw blurRad="281370" dist="134872" dir="3720000" sx="98589" sy="98589"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 name="Graphic 20" descr="Adhesive Bandage with solid fill">
            <a:extLst>
              <a:ext uri="{FF2B5EF4-FFF2-40B4-BE49-F238E27FC236}">
                <a16:creationId xmlns:a16="http://schemas.microsoft.com/office/drawing/2014/main" id="{9C615EE2-7085-0D9C-66E4-A6B54218C2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7670" y="10601965"/>
            <a:ext cx="347754" cy="347754"/>
          </a:xfrm>
          <a:prstGeom prst="rect">
            <a:avLst/>
          </a:prstGeom>
          <a:effectLst>
            <a:outerShdw blurRad="281370" dist="134872" dir="3720000" sx="98589" sy="98589" algn="ctr" rotWithShape="0">
              <a:prstClr val="black">
                <a:alpha val="16000"/>
              </a:prstClr>
            </a:outerShdw>
          </a:effectLst>
        </p:spPr>
      </p:pic>
      <p:sp>
        <p:nvSpPr>
          <p:cNvPr id="42" name="Rectangle: Rounded Corners 41">
            <a:extLst>
              <a:ext uri="{FF2B5EF4-FFF2-40B4-BE49-F238E27FC236}">
                <a16:creationId xmlns:a16="http://schemas.microsoft.com/office/drawing/2014/main" id="{DD04C1EB-AB8D-4584-A1EA-2684629236CC}"/>
              </a:ext>
            </a:extLst>
          </p:cNvPr>
          <p:cNvSpPr/>
          <p:nvPr/>
        </p:nvSpPr>
        <p:spPr>
          <a:xfrm>
            <a:off x="3833394" y="905105"/>
            <a:ext cx="4507934" cy="55492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37F3DD3-5956-4EFC-8C7F-7A255309E867}"/>
              </a:ext>
            </a:extLst>
          </p:cNvPr>
          <p:cNvSpPr txBox="1"/>
          <p:nvPr/>
        </p:nvSpPr>
        <p:spPr>
          <a:xfrm>
            <a:off x="2372399" y="800495"/>
            <a:ext cx="7445114" cy="707886"/>
          </a:xfrm>
          <a:prstGeom prst="rect">
            <a:avLst/>
          </a:prstGeom>
          <a:noFill/>
        </p:spPr>
        <p:txBody>
          <a:bodyPr wrap="square" rtlCol="0">
            <a:spAutoFit/>
          </a:bodyPr>
          <a:lstStyle/>
          <a:p>
            <a:pPr algn="ctr"/>
            <a:r>
              <a:rPr lang="en-US" sz="4000" dirty="0">
                <a:solidFill>
                  <a:schemeClr val="bg1"/>
                </a:solidFill>
                <a:latin typeface="Söhne"/>
              </a:rPr>
              <a:t>S</a:t>
            </a:r>
            <a:r>
              <a:rPr lang="en-US" sz="4000" b="0" i="0" dirty="0">
                <a:solidFill>
                  <a:schemeClr val="bg1"/>
                </a:solidFill>
                <a:effectLst/>
                <a:latin typeface="Söhne"/>
              </a:rPr>
              <a:t>teps of Data </a:t>
            </a:r>
            <a:r>
              <a:rPr lang="en-US" sz="4000" dirty="0">
                <a:solidFill>
                  <a:schemeClr val="bg1"/>
                </a:solidFill>
                <a:latin typeface="Söhne"/>
              </a:rPr>
              <a:t>A</a:t>
            </a:r>
            <a:r>
              <a:rPr lang="en-US" sz="4000" b="0" i="0" dirty="0">
                <a:solidFill>
                  <a:schemeClr val="bg1"/>
                </a:solidFill>
                <a:effectLst/>
                <a:latin typeface="Söhne"/>
              </a:rPr>
              <a:t>nalysis</a:t>
            </a:r>
            <a:endParaRPr lang="en-US" sz="4000" dirty="0">
              <a:solidFill>
                <a:schemeClr val="bg1"/>
              </a:solidFill>
              <a:latin typeface="Jost SemiBold" pitchFamily="2" charset="77"/>
              <a:ea typeface="Jost SemiBold" pitchFamily="2" charset="77"/>
            </a:endParaRPr>
          </a:p>
        </p:txBody>
      </p:sp>
    </p:spTree>
    <p:extLst>
      <p:ext uri="{BB962C8B-B14F-4D97-AF65-F5344CB8AC3E}">
        <p14:creationId xmlns:p14="http://schemas.microsoft.com/office/powerpoint/2010/main" val="1622904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4AF4B7A4-8F16-5EBA-B4EB-BC4056BF2CDC}"/>
              </a:ext>
            </a:extLst>
          </p:cNvPr>
          <p:cNvSpPr txBox="1"/>
          <p:nvPr/>
        </p:nvSpPr>
        <p:spPr>
          <a:xfrm>
            <a:off x="2373444" y="423998"/>
            <a:ext cx="7445114" cy="707886"/>
          </a:xfrm>
          <a:prstGeom prst="rect">
            <a:avLst/>
          </a:prstGeom>
          <a:noFill/>
        </p:spPr>
        <p:txBody>
          <a:bodyPr wrap="square" rtlCol="0">
            <a:spAutoFit/>
          </a:bodyPr>
          <a:lstStyle/>
          <a:p>
            <a:pPr algn="ctr"/>
            <a:r>
              <a:rPr lang="en-US" sz="4000" b="1" dirty="0">
                <a:solidFill>
                  <a:schemeClr val="accent4"/>
                </a:solidFill>
                <a:latin typeface="Jost SemiBold" pitchFamily="2" charset="77"/>
                <a:ea typeface="Jost SemiBold" pitchFamily="2" charset="77"/>
              </a:rPr>
              <a:t>Libraries used in Baymax</a:t>
            </a:r>
          </a:p>
        </p:txBody>
      </p:sp>
      <p:sp>
        <p:nvSpPr>
          <p:cNvPr id="61" name="TextBox 60">
            <a:extLst>
              <a:ext uri="{FF2B5EF4-FFF2-40B4-BE49-F238E27FC236}">
                <a16:creationId xmlns:a16="http://schemas.microsoft.com/office/drawing/2014/main" id="{F175FB64-4333-F22A-9DA6-E060C3F1DBD5}"/>
              </a:ext>
            </a:extLst>
          </p:cNvPr>
          <p:cNvSpPr txBox="1"/>
          <p:nvPr/>
        </p:nvSpPr>
        <p:spPr>
          <a:xfrm flipH="1">
            <a:off x="708196" y="1878921"/>
            <a:ext cx="2775616" cy="697114"/>
          </a:xfrm>
          <a:prstGeom prst="rect">
            <a:avLst/>
          </a:prstGeom>
          <a:noFill/>
        </p:spPr>
        <p:txBody>
          <a:bodyPr wrap="square" rtlCol="0">
            <a:spAutoFit/>
          </a:bodyPr>
          <a:lstStyle/>
          <a:p>
            <a:pPr algn="r">
              <a:lnSpc>
                <a:spcPct val="110000"/>
              </a:lnSpc>
            </a:pPr>
            <a:r>
              <a:rPr lang="en-US" sz="1200" dirty="0">
                <a:solidFill>
                  <a:schemeClr val="bg1">
                    <a:lumMod val="95000"/>
                    <a:lumOff val="5000"/>
                  </a:schemeClr>
                </a:solidFill>
                <a:latin typeface="Jost Light" pitchFamily="2" charset="77"/>
                <a:ea typeface="Jost Light" pitchFamily="2" charset="77"/>
              </a:rPr>
              <a:t>pandas is a powerful Python data analysis library that provides data structures and tools for data manipulation and analysis.</a:t>
            </a:r>
            <a:endParaRPr lang="en-ID" sz="1200" dirty="0">
              <a:solidFill>
                <a:schemeClr val="bg1">
                  <a:lumMod val="95000"/>
                  <a:lumOff val="5000"/>
                </a:schemeClr>
              </a:solidFill>
              <a:latin typeface="Jost Light" pitchFamily="2" charset="77"/>
              <a:ea typeface="Jost Light" pitchFamily="2" charset="77"/>
            </a:endParaRPr>
          </a:p>
        </p:txBody>
      </p:sp>
      <p:sp>
        <p:nvSpPr>
          <p:cNvPr id="62" name="TextBox 61">
            <a:extLst>
              <a:ext uri="{FF2B5EF4-FFF2-40B4-BE49-F238E27FC236}">
                <a16:creationId xmlns:a16="http://schemas.microsoft.com/office/drawing/2014/main" id="{6B1B082E-EC56-9448-8AE4-01A7ECB389A7}"/>
              </a:ext>
            </a:extLst>
          </p:cNvPr>
          <p:cNvSpPr txBox="1"/>
          <p:nvPr/>
        </p:nvSpPr>
        <p:spPr>
          <a:xfrm flipH="1">
            <a:off x="1382489" y="1548023"/>
            <a:ext cx="2101323" cy="369332"/>
          </a:xfrm>
          <a:prstGeom prst="rect">
            <a:avLst/>
          </a:prstGeom>
          <a:noFill/>
        </p:spPr>
        <p:txBody>
          <a:bodyPr wrap="square" rtlCol="0">
            <a:spAutoFit/>
          </a:bodyPr>
          <a:lstStyle/>
          <a:p>
            <a:pPr algn="r"/>
            <a:r>
              <a:rPr lang="en-ID" b="1" dirty="0">
                <a:solidFill>
                  <a:schemeClr val="bg1">
                    <a:lumMod val="95000"/>
                    <a:lumOff val="5000"/>
                  </a:schemeClr>
                </a:solidFill>
                <a:latin typeface="Jost SemiBold" pitchFamily="2" charset="77"/>
                <a:ea typeface="Jost SemiBold" pitchFamily="2" charset="77"/>
              </a:rPr>
              <a:t>pandas (pd)</a:t>
            </a:r>
          </a:p>
        </p:txBody>
      </p:sp>
      <p:sp>
        <p:nvSpPr>
          <p:cNvPr id="67" name="TextBox 66">
            <a:extLst>
              <a:ext uri="{FF2B5EF4-FFF2-40B4-BE49-F238E27FC236}">
                <a16:creationId xmlns:a16="http://schemas.microsoft.com/office/drawing/2014/main" id="{14E60E0B-7B4A-9391-820F-ACCF80489DEB}"/>
              </a:ext>
            </a:extLst>
          </p:cNvPr>
          <p:cNvSpPr txBox="1"/>
          <p:nvPr/>
        </p:nvSpPr>
        <p:spPr>
          <a:xfrm flipH="1">
            <a:off x="708196" y="3075030"/>
            <a:ext cx="2775616" cy="934871"/>
          </a:xfrm>
          <a:prstGeom prst="rect">
            <a:avLst/>
          </a:prstGeom>
          <a:noFill/>
        </p:spPr>
        <p:txBody>
          <a:bodyPr wrap="square" rtlCol="0">
            <a:spAutoFit/>
          </a:bodyPr>
          <a:lstStyle/>
          <a:p>
            <a:pPr algn="r">
              <a:lnSpc>
                <a:spcPct val="110000"/>
              </a:lnSpc>
            </a:pPr>
            <a:r>
              <a:rPr lang="en-US" sz="1000" dirty="0">
                <a:solidFill>
                  <a:schemeClr val="bg1">
                    <a:lumMod val="95000"/>
                    <a:lumOff val="5000"/>
                  </a:schemeClr>
                </a:solidFill>
                <a:latin typeface="Jost Light" pitchFamily="2" charset="77"/>
                <a:ea typeface="Jost Light" pitchFamily="2" charset="77"/>
              </a:rPr>
              <a:t>numpy is a fundamental package for scientific computing with Python. It provides support for multi-dimensional arrays and matrices, along with a collection of mathematical functions to operate on these arrays.</a:t>
            </a:r>
            <a:endParaRPr lang="en-ID" sz="1000" dirty="0">
              <a:solidFill>
                <a:schemeClr val="bg1">
                  <a:lumMod val="95000"/>
                  <a:lumOff val="5000"/>
                </a:schemeClr>
              </a:solidFill>
              <a:latin typeface="Jost Light" pitchFamily="2" charset="77"/>
              <a:ea typeface="Jost Light" pitchFamily="2" charset="77"/>
            </a:endParaRPr>
          </a:p>
        </p:txBody>
      </p:sp>
      <p:sp>
        <p:nvSpPr>
          <p:cNvPr id="68" name="TextBox 67">
            <a:extLst>
              <a:ext uri="{FF2B5EF4-FFF2-40B4-BE49-F238E27FC236}">
                <a16:creationId xmlns:a16="http://schemas.microsoft.com/office/drawing/2014/main" id="{715B9AF9-5FA2-9819-79A0-0CC8EA7C8AB4}"/>
              </a:ext>
            </a:extLst>
          </p:cNvPr>
          <p:cNvSpPr txBox="1"/>
          <p:nvPr/>
        </p:nvSpPr>
        <p:spPr>
          <a:xfrm flipH="1">
            <a:off x="1382489" y="2744132"/>
            <a:ext cx="2101323" cy="369332"/>
          </a:xfrm>
          <a:prstGeom prst="rect">
            <a:avLst/>
          </a:prstGeom>
          <a:noFill/>
        </p:spPr>
        <p:txBody>
          <a:bodyPr wrap="square" rtlCol="0">
            <a:spAutoFit/>
          </a:bodyPr>
          <a:lstStyle/>
          <a:p>
            <a:pPr algn="r"/>
            <a:r>
              <a:rPr lang="en-US" b="1" i="0" dirty="0">
                <a:solidFill>
                  <a:srgbClr val="0D0D0D"/>
                </a:solidFill>
                <a:effectLst/>
                <a:latin typeface="Söhne"/>
              </a:rPr>
              <a:t>numpy (np)</a:t>
            </a:r>
            <a:endParaRPr lang="en-ID" b="1" dirty="0">
              <a:solidFill>
                <a:schemeClr val="tx1">
                  <a:lumMod val="75000"/>
                  <a:lumOff val="25000"/>
                </a:schemeClr>
              </a:solidFill>
              <a:latin typeface="Jost SemiBold" pitchFamily="2" charset="77"/>
              <a:ea typeface="Jost SemiBold" pitchFamily="2" charset="77"/>
            </a:endParaRPr>
          </a:p>
        </p:txBody>
      </p:sp>
      <p:sp>
        <p:nvSpPr>
          <p:cNvPr id="70" name="TextBox 69">
            <a:extLst>
              <a:ext uri="{FF2B5EF4-FFF2-40B4-BE49-F238E27FC236}">
                <a16:creationId xmlns:a16="http://schemas.microsoft.com/office/drawing/2014/main" id="{25BA8329-B0AE-52C9-0405-E4AFE4A93557}"/>
              </a:ext>
            </a:extLst>
          </p:cNvPr>
          <p:cNvSpPr txBox="1"/>
          <p:nvPr/>
        </p:nvSpPr>
        <p:spPr>
          <a:xfrm flipH="1">
            <a:off x="708196" y="4271139"/>
            <a:ext cx="2775616" cy="900246"/>
          </a:xfrm>
          <a:prstGeom prst="rect">
            <a:avLst/>
          </a:prstGeom>
          <a:noFill/>
        </p:spPr>
        <p:txBody>
          <a:bodyPr wrap="square" rtlCol="0">
            <a:spAutoFit/>
          </a:bodyPr>
          <a:lstStyle/>
          <a:p>
            <a:pPr algn="r">
              <a:lnSpc>
                <a:spcPct val="110000"/>
              </a:lnSpc>
            </a:pPr>
            <a:r>
              <a:rPr lang="en-US" sz="1200" dirty="0">
                <a:solidFill>
                  <a:schemeClr val="bg1">
                    <a:lumMod val="95000"/>
                    <a:lumOff val="5000"/>
                  </a:schemeClr>
                </a:solidFill>
                <a:latin typeface="Jost Light" pitchFamily="2" charset="77"/>
                <a:ea typeface="Jost Light" pitchFamily="2" charset="77"/>
              </a:rPr>
              <a:t>matplotlib.pyplot is a plotting library for Python that provides a MATLAB-like interface for creating static, animated, and interactive visualizations in Python</a:t>
            </a:r>
            <a:endParaRPr lang="en-ID" sz="1200" dirty="0">
              <a:solidFill>
                <a:schemeClr val="bg1">
                  <a:lumMod val="95000"/>
                  <a:lumOff val="5000"/>
                </a:schemeClr>
              </a:solidFill>
              <a:latin typeface="Jost Light" pitchFamily="2" charset="77"/>
              <a:ea typeface="Jost Light" pitchFamily="2" charset="77"/>
            </a:endParaRPr>
          </a:p>
        </p:txBody>
      </p:sp>
      <p:sp>
        <p:nvSpPr>
          <p:cNvPr id="71" name="TextBox 70">
            <a:extLst>
              <a:ext uri="{FF2B5EF4-FFF2-40B4-BE49-F238E27FC236}">
                <a16:creationId xmlns:a16="http://schemas.microsoft.com/office/drawing/2014/main" id="{15A10097-43D3-8051-A648-733E279AD9B8}"/>
              </a:ext>
            </a:extLst>
          </p:cNvPr>
          <p:cNvSpPr txBox="1"/>
          <p:nvPr/>
        </p:nvSpPr>
        <p:spPr>
          <a:xfrm flipH="1">
            <a:off x="1382489" y="3940241"/>
            <a:ext cx="2101323" cy="338554"/>
          </a:xfrm>
          <a:prstGeom prst="rect">
            <a:avLst/>
          </a:prstGeom>
          <a:noFill/>
        </p:spPr>
        <p:txBody>
          <a:bodyPr wrap="square" rtlCol="0">
            <a:spAutoFit/>
          </a:bodyPr>
          <a:lstStyle/>
          <a:p>
            <a:pPr algn="r"/>
            <a:r>
              <a:rPr lang="en-US" sz="1600" b="1" i="0" dirty="0">
                <a:solidFill>
                  <a:srgbClr val="0D0D0D"/>
                </a:solidFill>
                <a:effectLst/>
                <a:latin typeface="Söhne"/>
              </a:rPr>
              <a:t>matplotlib.pyplot (plt)</a:t>
            </a:r>
            <a:endParaRPr lang="en-ID" sz="1600" b="1" dirty="0">
              <a:solidFill>
                <a:schemeClr val="tx1">
                  <a:lumMod val="75000"/>
                  <a:lumOff val="25000"/>
                </a:schemeClr>
              </a:solidFill>
              <a:latin typeface="Jost SemiBold" pitchFamily="2" charset="77"/>
              <a:ea typeface="Jost SemiBold" pitchFamily="2" charset="77"/>
            </a:endParaRPr>
          </a:p>
        </p:txBody>
      </p:sp>
      <p:sp>
        <p:nvSpPr>
          <p:cNvPr id="73" name="TextBox 72">
            <a:extLst>
              <a:ext uri="{FF2B5EF4-FFF2-40B4-BE49-F238E27FC236}">
                <a16:creationId xmlns:a16="http://schemas.microsoft.com/office/drawing/2014/main" id="{8C1C2453-7F95-9E08-E86E-E63A8BF79012}"/>
              </a:ext>
            </a:extLst>
          </p:cNvPr>
          <p:cNvSpPr txBox="1"/>
          <p:nvPr/>
        </p:nvSpPr>
        <p:spPr>
          <a:xfrm flipH="1">
            <a:off x="708196" y="5467247"/>
            <a:ext cx="2775616" cy="900246"/>
          </a:xfrm>
          <a:prstGeom prst="rect">
            <a:avLst/>
          </a:prstGeom>
          <a:noFill/>
        </p:spPr>
        <p:txBody>
          <a:bodyPr wrap="square" rtlCol="0">
            <a:spAutoFit/>
          </a:bodyPr>
          <a:lstStyle/>
          <a:p>
            <a:pPr algn="r">
              <a:lnSpc>
                <a:spcPct val="110000"/>
              </a:lnSpc>
            </a:pPr>
            <a:r>
              <a:rPr lang="en-US" sz="1200" dirty="0">
                <a:solidFill>
                  <a:schemeClr val="bg1">
                    <a:lumMod val="95000"/>
                    <a:lumOff val="5000"/>
                  </a:schemeClr>
                </a:solidFill>
                <a:latin typeface="Jost Light" pitchFamily="2" charset="77"/>
                <a:ea typeface="Jost Light" pitchFamily="2" charset="77"/>
              </a:rPr>
              <a:t> seaborn is a Python visualization library based on matplotlib. It provides a high-level interface for drawing attractive and informative statistical graphics.</a:t>
            </a:r>
            <a:endParaRPr lang="en-ID" sz="1200" dirty="0">
              <a:solidFill>
                <a:schemeClr val="bg1">
                  <a:lumMod val="95000"/>
                  <a:lumOff val="5000"/>
                </a:schemeClr>
              </a:solidFill>
              <a:latin typeface="Jost Light" pitchFamily="2" charset="77"/>
              <a:ea typeface="Jost Light" pitchFamily="2" charset="77"/>
            </a:endParaRPr>
          </a:p>
        </p:txBody>
      </p:sp>
      <p:sp>
        <p:nvSpPr>
          <p:cNvPr id="74" name="TextBox 73">
            <a:extLst>
              <a:ext uri="{FF2B5EF4-FFF2-40B4-BE49-F238E27FC236}">
                <a16:creationId xmlns:a16="http://schemas.microsoft.com/office/drawing/2014/main" id="{18D48BBF-27FA-267A-801D-925203CB0CD9}"/>
              </a:ext>
            </a:extLst>
          </p:cNvPr>
          <p:cNvSpPr txBox="1"/>
          <p:nvPr/>
        </p:nvSpPr>
        <p:spPr>
          <a:xfrm flipH="1">
            <a:off x="1382489" y="5136349"/>
            <a:ext cx="2101323" cy="369332"/>
          </a:xfrm>
          <a:prstGeom prst="rect">
            <a:avLst/>
          </a:prstGeom>
          <a:noFill/>
        </p:spPr>
        <p:txBody>
          <a:bodyPr wrap="square" rtlCol="0">
            <a:spAutoFit/>
          </a:bodyPr>
          <a:lstStyle/>
          <a:p>
            <a:pPr algn="r"/>
            <a:r>
              <a:rPr lang="en-US" b="1" i="0" dirty="0">
                <a:solidFill>
                  <a:srgbClr val="0D0D0D"/>
                </a:solidFill>
                <a:effectLst/>
                <a:latin typeface="Söhne"/>
              </a:rPr>
              <a:t>seaborn (</a:t>
            </a:r>
            <a:r>
              <a:rPr lang="en-US" b="1" i="0" dirty="0" err="1">
                <a:solidFill>
                  <a:srgbClr val="0D0D0D"/>
                </a:solidFill>
                <a:effectLst/>
                <a:latin typeface="Söhne"/>
              </a:rPr>
              <a:t>sns</a:t>
            </a:r>
            <a:r>
              <a:rPr lang="en-US" b="1" i="0" dirty="0">
                <a:solidFill>
                  <a:srgbClr val="0D0D0D"/>
                </a:solidFill>
                <a:effectLst/>
                <a:latin typeface="Söhne"/>
              </a:rPr>
              <a:t>)</a:t>
            </a:r>
            <a:endParaRPr lang="en-ID" b="1" dirty="0">
              <a:solidFill>
                <a:schemeClr val="tx1">
                  <a:lumMod val="75000"/>
                  <a:lumOff val="25000"/>
                </a:schemeClr>
              </a:solidFill>
              <a:latin typeface="Jost SemiBold" pitchFamily="2" charset="77"/>
              <a:ea typeface="Jost SemiBold" pitchFamily="2" charset="77"/>
            </a:endParaRPr>
          </a:p>
        </p:txBody>
      </p:sp>
      <p:sp>
        <p:nvSpPr>
          <p:cNvPr id="76" name="TextBox 75">
            <a:extLst>
              <a:ext uri="{FF2B5EF4-FFF2-40B4-BE49-F238E27FC236}">
                <a16:creationId xmlns:a16="http://schemas.microsoft.com/office/drawing/2014/main" id="{5D81F23C-ABDF-1358-0289-7DB07F62D3D6}"/>
              </a:ext>
            </a:extLst>
          </p:cNvPr>
          <p:cNvSpPr txBox="1"/>
          <p:nvPr/>
        </p:nvSpPr>
        <p:spPr>
          <a:xfrm>
            <a:off x="8708190" y="1878921"/>
            <a:ext cx="2775616" cy="900246"/>
          </a:xfrm>
          <a:prstGeom prst="rect">
            <a:avLst/>
          </a:prstGeom>
          <a:noFill/>
        </p:spPr>
        <p:txBody>
          <a:bodyPr wrap="square" rtlCol="0">
            <a:spAutoFit/>
          </a:bodyPr>
          <a:lstStyle/>
          <a:p>
            <a:pPr>
              <a:lnSpc>
                <a:spcPct val="110000"/>
              </a:lnSpc>
            </a:pPr>
            <a:r>
              <a:rPr lang="en-US" sz="1200" dirty="0">
                <a:solidFill>
                  <a:schemeClr val="bg1">
                    <a:lumMod val="95000"/>
                    <a:lumOff val="5000"/>
                  </a:schemeClr>
                </a:solidFill>
                <a:latin typeface="Jost Light" pitchFamily="2" charset="77"/>
                <a:ea typeface="Jost Light" pitchFamily="2" charset="77"/>
              </a:rPr>
              <a:t>The warnings module is used to handle warning messages in Python. In the provided code, it's being used to suppress warning messages.</a:t>
            </a:r>
            <a:endParaRPr lang="en-ID" sz="1200" dirty="0">
              <a:solidFill>
                <a:schemeClr val="bg1">
                  <a:lumMod val="95000"/>
                  <a:lumOff val="5000"/>
                </a:schemeClr>
              </a:solidFill>
              <a:latin typeface="Jost Light" pitchFamily="2" charset="77"/>
              <a:ea typeface="Jost Light" pitchFamily="2" charset="77"/>
            </a:endParaRPr>
          </a:p>
        </p:txBody>
      </p:sp>
      <p:sp>
        <p:nvSpPr>
          <p:cNvPr id="77" name="TextBox 76">
            <a:extLst>
              <a:ext uri="{FF2B5EF4-FFF2-40B4-BE49-F238E27FC236}">
                <a16:creationId xmlns:a16="http://schemas.microsoft.com/office/drawing/2014/main" id="{7A2A597A-FD3B-1D92-988F-D98B276C726E}"/>
              </a:ext>
            </a:extLst>
          </p:cNvPr>
          <p:cNvSpPr txBox="1"/>
          <p:nvPr/>
        </p:nvSpPr>
        <p:spPr>
          <a:xfrm>
            <a:off x="8708190" y="1548023"/>
            <a:ext cx="2101323" cy="369332"/>
          </a:xfrm>
          <a:prstGeom prst="rect">
            <a:avLst/>
          </a:prstGeom>
          <a:noFill/>
        </p:spPr>
        <p:txBody>
          <a:bodyPr wrap="square" rtlCol="0">
            <a:spAutoFit/>
          </a:bodyPr>
          <a:lstStyle/>
          <a:p>
            <a:r>
              <a:rPr lang="en-US" b="1" i="0" dirty="0">
                <a:solidFill>
                  <a:srgbClr val="0D0D0D"/>
                </a:solidFill>
                <a:effectLst/>
                <a:latin typeface="Söhne"/>
              </a:rPr>
              <a:t>warnings</a:t>
            </a:r>
            <a:endParaRPr lang="en-ID" b="1" dirty="0">
              <a:solidFill>
                <a:schemeClr val="tx1">
                  <a:lumMod val="75000"/>
                  <a:lumOff val="25000"/>
                </a:schemeClr>
              </a:solidFill>
              <a:latin typeface="Jost SemiBold" pitchFamily="2" charset="77"/>
              <a:ea typeface="Jost SemiBold" pitchFamily="2" charset="77"/>
            </a:endParaRPr>
          </a:p>
        </p:txBody>
      </p:sp>
      <p:sp>
        <p:nvSpPr>
          <p:cNvPr id="79" name="TextBox 78">
            <a:extLst>
              <a:ext uri="{FF2B5EF4-FFF2-40B4-BE49-F238E27FC236}">
                <a16:creationId xmlns:a16="http://schemas.microsoft.com/office/drawing/2014/main" id="{3E7C676F-DCE7-64BB-85A4-636BBE987079}"/>
              </a:ext>
            </a:extLst>
          </p:cNvPr>
          <p:cNvSpPr txBox="1"/>
          <p:nvPr/>
        </p:nvSpPr>
        <p:spPr>
          <a:xfrm>
            <a:off x="8708190" y="3075030"/>
            <a:ext cx="2775616" cy="765594"/>
          </a:xfrm>
          <a:prstGeom prst="rect">
            <a:avLst/>
          </a:prstGeom>
          <a:noFill/>
        </p:spPr>
        <p:txBody>
          <a:bodyPr wrap="square" rtlCol="0">
            <a:spAutoFit/>
          </a:bodyPr>
          <a:lstStyle/>
          <a:p>
            <a:pPr>
              <a:lnSpc>
                <a:spcPct val="110000"/>
              </a:lnSpc>
            </a:pPr>
            <a:r>
              <a:rPr lang="en-US" sz="1000" dirty="0">
                <a:solidFill>
                  <a:schemeClr val="bg1">
                    <a:lumMod val="95000"/>
                    <a:lumOff val="5000"/>
                  </a:schemeClr>
                </a:solidFill>
                <a:latin typeface="Jost Light" pitchFamily="2" charset="77"/>
                <a:ea typeface="Jost Light" pitchFamily="2" charset="77"/>
              </a:rPr>
              <a:t>Plotly Express is a high-level interface for creating expressive and interactive visualizations. It's built on top of Plotly, making it easy to create complex plots with minimal code.</a:t>
            </a:r>
            <a:endParaRPr lang="en-ID" sz="1000" dirty="0">
              <a:solidFill>
                <a:schemeClr val="bg1">
                  <a:lumMod val="95000"/>
                  <a:lumOff val="5000"/>
                </a:schemeClr>
              </a:solidFill>
              <a:latin typeface="Jost Light" pitchFamily="2" charset="77"/>
              <a:ea typeface="Jost Light" pitchFamily="2" charset="77"/>
            </a:endParaRPr>
          </a:p>
        </p:txBody>
      </p:sp>
      <p:sp>
        <p:nvSpPr>
          <p:cNvPr id="80" name="TextBox 79">
            <a:extLst>
              <a:ext uri="{FF2B5EF4-FFF2-40B4-BE49-F238E27FC236}">
                <a16:creationId xmlns:a16="http://schemas.microsoft.com/office/drawing/2014/main" id="{DCD8CA31-163A-79A6-790B-79C1729F036D}"/>
              </a:ext>
            </a:extLst>
          </p:cNvPr>
          <p:cNvSpPr txBox="1"/>
          <p:nvPr/>
        </p:nvSpPr>
        <p:spPr>
          <a:xfrm>
            <a:off x="8708190" y="2744132"/>
            <a:ext cx="2101323" cy="369332"/>
          </a:xfrm>
          <a:prstGeom prst="rect">
            <a:avLst/>
          </a:prstGeom>
          <a:noFill/>
        </p:spPr>
        <p:txBody>
          <a:bodyPr wrap="square" rtlCol="0">
            <a:spAutoFit/>
          </a:bodyPr>
          <a:lstStyle/>
          <a:p>
            <a:r>
              <a:rPr lang="en-US" b="1" i="0" dirty="0">
                <a:solidFill>
                  <a:srgbClr val="0D0D0D"/>
                </a:solidFill>
                <a:effectLst/>
                <a:latin typeface="Söhne"/>
              </a:rPr>
              <a:t>plotly.express (px)</a:t>
            </a:r>
            <a:endParaRPr lang="en-ID" b="1" dirty="0">
              <a:solidFill>
                <a:schemeClr val="tx1">
                  <a:lumMod val="75000"/>
                  <a:lumOff val="25000"/>
                </a:schemeClr>
              </a:solidFill>
              <a:latin typeface="Jost SemiBold" pitchFamily="2" charset="77"/>
              <a:ea typeface="Jost SemiBold" pitchFamily="2" charset="77"/>
            </a:endParaRPr>
          </a:p>
        </p:txBody>
      </p:sp>
      <p:sp>
        <p:nvSpPr>
          <p:cNvPr id="82" name="TextBox 81">
            <a:extLst>
              <a:ext uri="{FF2B5EF4-FFF2-40B4-BE49-F238E27FC236}">
                <a16:creationId xmlns:a16="http://schemas.microsoft.com/office/drawing/2014/main" id="{3A70F96E-232D-34EA-7CF7-F7D44C8FE667}"/>
              </a:ext>
            </a:extLst>
          </p:cNvPr>
          <p:cNvSpPr txBox="1"/>
          <p:nvPr/>
        </p:nvSpPr>
        <p:spPr>
          <a:xfrm>
            <a:off x="8708190" y="4271139"/>
            <a:ext cx="2775616" cy="765594"/>
          </a:xfrm>
          <a:prstGeom prst="rect">
            <a:avLst/>
          </a:prstGeom>
          <a:noFill/>
        </p:spPr>
        <p:txBody>
          <a:bodyPr wrap="square" rtlCol="0">
            <a:spAutoFit/>
          </a:bodyPr>
          <a:lstStyle/>
          <a:p>
            <a:pPr>
              <a:lnSpc>
                <a:spcPct val="110000"/>
              </a:lnSpc>
            </a:pPr>
            <a:r>
              <a:rPr lang="en-US" sz="1000" dirty="0">
                <a:solidFill>
                  <a:schemeClr val="bg1">
                    <a:lumMod val="95000"/>
                    <a:lumOff val="5000"/>
                  </a:schemeClr>
                </a:solidFill>
                <a:latin typeface="Jost Light" pitchFamily="2" charset="77"/>
                <a:ea typeface="Jost Light" pitchFamily="2" charset="77"/>
              </a:rPr>
              <a:t>LabelEncoder is a utility class from scikit-learn used to encode categorical labels with integer values. It's commonly used for encoding target labels in classification tasks.</a:t>
            </a:r>
            <a:endParaRPr lang="en-ID" sz="1000" dirty="0">
              <a:solidFill>
                <a:schemeClr val="bg1">
                  <a:lumMod val="95000"/>
                  <a:lumOff val="5000"/>
                </a:schemeClr>
              </a:solidFill>
              <a:latin typeface="Jost Light" pitchFamily="2" charset="77"/>
              <a:ea typeface="Jost Light" pitchFamily="2" charset="77"/>
            </a:endParaRPr>
          </a:p>
        </p:txBody>
      </p:sp>
      <p:sp>
        <p:nvSpPr>
          <p:cNvPr id="83" name="TextBox 82">
            <a:extLst>
              <a:ext uri="{FF2B5EF4-FFF2-40B4-BE49-F238E27FC236}">
                <a16:creationId xmlns:a16="http://schemas.microsoft.com/office/drawing/2014/main" id="{038FAAE2-268B-5D6E-764C-26B0F3C85F51}"/>
              </a:ext>
            </a:extLst>
          </p:cNvPr>
          <p:cNvSpPr txBox="1"/>
          <p:nvPr/>
        </p:nvSpPr>
        <p:spPr>
          <a:xfrm>
            <a:off x="8722868" y="3752778"/>
            <a:ext cx="2101323" cy="584775"/>
          </a:xfrm>
          <a:prstGeom prst="rect">
            <a:avLst/>
          </a:prstGeom>
          <a:noFill/>
        </p:spPr>
        <p:txBody>
          <a:bodyPr wrap="square" rtlCol="0">
            <a:spAutoFit/>
          </a:bodyPr>
          <a:lstStyle/>
          <a:p>
            <a:r>
              <a:rPr lang="en-US" sz="1600" b="1" i="0" dirty="0">
                <a:solidFill>
                  <a:srgbClr val="0D0D0D"/>
                </a:solidFill>
                <a:effectLst/>
                <a:latin typeface="Söhne"/>
              </a:rPr>
              <a:t>sklearn.preprocessing.LabelEncoder</a:t>
            </a:r>
            <a:endParaRPr lang="en-ID" sz="1600" b="1" dirty="0">
              <a:solidFill>
                <a:schemeClr val="tx1">
                  <a:lumMod val="75000"/>
                  <a:lumOff val="25000"/>
                </a:schemeClr>
              </a:solidFill>
              <a:latin typeface="Jost SemiBold" pitchFamily="2" charset="77"/>
              <a:ea typeface="Jost SemiBold" pitchFamily="2" charset="77"/>
            </a:endParaRPr>
          </a:p>
        </p:txBody>
      </p:sp>
      <p:sp>
        <p:nvSpPr>
          <p:cNvPr id="85" name="TextBox 84">
            <a:extLst>
              <a:ext uri="{FF2B5EF4-FFF2-40B4-BE49-F238E27FC236}">
                <a16:creationId xmlns:a16="http://schemas.microsoft.com/office/drawing/2014/main" id="{883A80C6-2EFE-322C-0E76-563F284B0D57}"/>
              </a:ext>
            </a:extLst>
          </p:cNvPr>
          <p:cNvSpPr txBox="1"/>
          <p:nvPr/>
        </p:nvSpPr>
        <p:spPr>
          <a:xfrm>
            <a:off x="8708190" y="5467247"/>
            <a:ext cx="2775616" cy="1019125"/>
          </a:xfrm>
          <a:prstGeom prst="rect">
            <a:avLst/>
          </a:prstGeom>
          <a:noFill/>
        </p:spPr>
        <p:txBody>
          <a:bodyPr wrap="square" rtlCol="0">
            <a:spAutoFit/>
          </a:bodyPr>
          <a:lstStyle/>
          <a:p>
            <a:pPr>
              <a:lnSpc>
                <a:spcPct val="110000"/>
              </a:lnSpc>
            </a:pPr>
            <a:r>
              <a:rPr lang="en-US" sz="1100" dirty="0">
                <a:solidFill>
                  <a:schemeClr val="bg1">
                    <a:lumMod val="95000"/>
                    <a:lumOff val="5000"/>
                  </a:schemeClr>
                </a:solidFill>
                <a:latin typeface="Jost Light" pitchFamily="2" charset="77"/>
                <a:ea typeface="Jost Light" pitchFamily="2" charset="77"/>
              </a:rPr>
              <a:t> SelectKBest is a feature selection method from scikit-learn that selects the top k features based on a specified scoring function. It's useful for selecting the most relevant features for a machine learning model</a:t>
            </a:r>
            <a:endParaRPr lang="en-ID" sz="1100" dirty="0">
              <a:solidFill>
                <a:schemeClr val="bg1">
                  <a:lumMod val="95000"/>
                  <a:lumOff val="5000"/>
                </a:schemeClr>
              </a:solidFill>
              <a:latin typeface="Jost Light" pitchFamily="2" charset="77"/>
              <a:ea typeface="Jost Light" pitchFamily="2" charset="77"/>
            </a:endParaRPr>
          </a:p>
        </p:txBody>
      </p:sp>
      <p:sp>
        <p:nvSpPr>
          <p:cNvPr id="86" name="TextBox 85">
            <a:extLst>
              <a:ext uri="{FF2B5EF4-FFF2-40B4-BE49-F238E27FC236}">
                <a16:creationId xmlns:a16="http://schemas.microsoft.com/office/drawing/2014/main" id="{8D419845-72AE-6A9E-452B-2B5CDA4640A9}"/>
              </a:ext>
            </a:extLst>
          </p:cNvPr>
          <p:cNvSpPr txBox="1"/>
          <p:nvPr/>
        </p:nvSpPr>
        <p:spPr>
          <a:xfrm>
            <a:off x="8705321" y="5010831"/>
            <a:ext cx="2101323" cy="523220"/>
          </a:xfrm>
          <a:prstGeom prst="rect">
            <a:avLst/>
          </a:prstGeom>
          <a:noFill/>
        </p:spPr>
        <p:txBody>
          <a:bodyPr wrap="square" rtlCol="0">
            <a:spAutoFit/>
          </a:bodyPr>
          <a:lstStyle/>
          <a:p>
            <a:r>
              <a:rPr lang="en-US" sz="1400" b="1" i="0" dirty="0" err="1">
                <a:solidFill>
                  <a:srgbClr val="0D0D0D"/>
                </a:solidFill>
                <a:effectLst/>
                <a:latin typeface="Söhne"/>
              </a:rPr>
              <a:t>sklearn.feature_selection.SelectKBest</a:t>
            </a:r>
            <a:endParaRPr lang="en-ID" sz="1400" b="1" dirty="0">
              <a:solidFill>
                <a:schemeClr val="tx1">
                  <a:lumMod val="75000"/>
                  <a:lumOff val="25000"/>
                </a:schemeClr>
              </a:solidFill>
              <a:latin typeface="Jost SemiBold" pitchFamily="2" charset="77"/>
              <a:ea typeface="Jost SemiBold" pitchFamily="2" charset="77"/>
            </a:endParaRPr>
          </a:p>
        </p:txBody>
      </p:sp>
      <p:pic>
        <p:nvPicPr>
          <p:cNvPr id="20" name="Picture 19">
            <a:extLst>
              <a:ext uri="{FF2B5EF4-FFF2-40B4-BE49-F238E27FC236}">
                <a16:creationId xmlns:a16="http://schemas.microsoft.com/office/drawing/2014/main" id="{AD7EAD80-9C95-4055-A049-753AA57CF4F7}"/>
              </a:ext>
            </a:extLst>
          </p:cNvPr>
          <p:cNvPicPr>
            <a:picLocks noChangeAspect="1"/>
          </p:cNvPicPr>
          <p:nvPr/>
        </p:nvPicPr>
        <p:blipFill>
          <a:blip r:embed="rId2"/>
          <a:stretch>
            <a:fillRect/>
          </a:stretch>
        </p:blipFill>
        <p:spPr>
          <a:xfrm>
            <a:off x="4055163" y="1145062"/>
            <a:ext cx="4008090" cy="5391123"/>
          </a:xfrm>
          <a:prstGeom prst="rect">
            <a:avLst/>
          </a:prstGeom>
        </p:spPr>
      </p:pic>
    </p:spTree>
    <p:extLst>
      <p:ext uri="{BB962C8B-B14F-4D97-AF65-F5344CB8AC3E}">
        <p14:creationId xmlns:p14="http://schemas.microsoft.com/office/powerpoint/2010/main" val="233829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4AF4B7A4-8F16-5EBA-B4EB-BC4056BF2CDC}"/>
              </a:ext>
            </a:extLst>
          </p:cNvPr>
          <p:cNvSpPr txBox="1"/>
          <p:nvPr/>
        </p:nvSpPr>
        <p:spPr>
          <a:xfrm>
            <a:off x="2373444" y="423998"/>
            <a:ext cx="7445114" cy="707886"/>
          </a:xfrm>
          <a:prstGeom prst="rect">
            <a:avLst/>
          </a:prstGeom>
          <a:noFill/>
        </p:spPr>
        <p:txBody>
          <a:bodyPr wrap="square" rtlCol="0">
            <a:spAutoFit/>
          </a:bodyPr>
          <a:lstStyle/>
          <a:p>
            <a:pPr algn="ctr"/>
            <a:r>
              <a:rPr lang="en-US" sz="4000" b="1" dirty="0">
                <a:solidFill>
                  <a:schemeClr val="accent4"/>
                </a:solidFill>
                <a:latin typeface="Jost SemiBold" pitchFamily="2" charset="77"/>
                <a:ea typeface="Jost SemiBold" pitchFamily="2" charset="77"/>
              </a:rPr>
              <a:t>Libraries used in Baymax</a:t>
            </a:r>
          </a:p>
        </p:txBody>
      </p:sp>
      <p:sp>
        <p:nvSpPr>
          <p:cNvPr id="61" name="TextBox 60">
            <a:extLst>
              <a:ext uri="{FF2B5EF4-FFF2-40B4-BE49-F238E27FC236}">
                <a16:creationId xmlns:a16="http://schemas.microsoft.com/office/drawing/2014/main" id="{F175FB64-4333-F22A-9DA6-E060C3F1DBD5}"/>
              </a:ext>
            </a:extLst>
          </p:cNvPr>
          <p:cNvSpPr txBox="1"/>
          <p:nvPr/>
        </p:nvSpPr>
        <p:spPr>
          <a:xfrm flipH="1">
            <a:off x="708194" y="1917355"/>
            <a:ext cx="2775616" cy="1509580"/>
          </a:xfrm>
          <a:prstGeom prst="rect">
            <a:avLst/>
          </a:prstGeom>
          <a:noFill/>
        </p:spPr>
        <p:txBody>
          <a:bodyPr wrap="square" rtlCol="0">
            <a:spAutoFit/>
          </a:bodyPr>
          <a:lstStyle/>
          <a:p>
            <a:pPr algn="r">
              <a:lnSpc>
                <a:spcPct val="110000"/>
              </a:lnSpc>
            </a:pPr>
            <a:r>
              <a:rPr lang="en-US" sz="1200" b="0" i="0" dirty="0">
                <a:solidFill>
                  <a:srgbClr val="0D0D0D"/>
                </a:solidFill>
                <a:effectLst/>
                <a:latin typeface="Söhne"/>
              </a:rPr>
              <a:t>chi2 is a scoring function used in feature selection methods like SelectKBest. It computes the chi-squared statistic between each non-negative feature and the target, indicating the strength of the relationship between the feature and the target.</a:t>
            </a:r>
            <a:endParaRPr lang="en-ID" sz="1200" dirty="0">
              <a:solidFill>
                <a:schemeClr val="bg1">
                  <a:lumMod val="95000"/>
                  <a:lumOff val="5000"/>
                </a:schemeClr>
              </a:solidFill>
              <a:latin typeface="Jost Light" pitchFamily="2" charset="77"/>
              <a:ea typeface="Jost Light" pitchFamily="2" charset="77"/>
            </a:endParaRPr>
          </a:p>
        </p:txBody>
      </p:sp>
      <p:sp>
        <p:nvSpPr>
          <p:cNvPr id="62" name="TextBox 61">
            <a:extLst>
              <a:ext uri="{FF2B5EF4-FFF2-40B4-BE49-F238E27FC236}">
                <a16:creationId xmlns:a16="http://schemas.microsoft.com/office/drawing/2014/main" id="{6B1B082E-EC56-9448-8AE4-01A7ECB389A7}"/>
              </a:ext>
            </a:extLst>
          </p:cNvPr>
          <p:cNvSpPr txBox="1"/>
          <p:nvPr/>
        </p:nvSpPr>
        <p:spPr>
          <a:xfrm flipH="1">
            <a:off x="1382487" y="1408883"/>
            <a:ext cx="2101323" cy="646331"/>
          </a:xfrm>
          <a:prstGeom prst="rect">
            <a:avLst/>
          </a:prstGeom>
          <a:noFill/>
        </p:spPr>
        <p:txBody>
          <a:bodyPr wrap="square" rtlCol="0">
            <a:spAutoFit/>
          </a:bodyPr>
          <a:lstStyle/>
          <a:p>
            <a:pPr algn="r"/>
            <a:r>
              <a:rPr lang="en-US" sz="1800" b="1" i="0" dirty="0">
                <a:solidFill>
                  <a:srgbClr val="0D0D0D"/>
                </a:solidFill>
                <a:effectLst/>
                <a:latin typeface="Söhne"/>
              </a:rPr>
              <a:t>sklearn.feature_selection.chi2</a:t>
            </a:r>
            <a:endParaRPr lang="en-ID" sz="1800" b="1" dirty="0">
              <a:solidFill>
                <a:schemeClr val="bg1">
                  <a:lumMod val="95000"/>
                  <a:lumOff val="5000"/>
                </a:schemeClr>
              </a:solidFill>
              <a:latin typeface="Jost SemiBold" pitchFamily="2" charset="77"/>
              <a:ea typeface="Jost SemiBold" pitchFamily="2" charset="77"/>
            </a:endParaRPr>
          </a:p>
        </p:txBody>
      </p:sp>
      <p:sp>
        <p:nvSpPr>
          <p:cNvPr id="67" name="TextBox 66">
            <a:extLst>
              <a:ext uri="{FF2B5EF4-FFF2-40B4-BE49-F238E27FC236}">
                <a16:creationId xmlns:a16="http://schemas.microsoft.com/office/drawing/2014/main" id="{14E60E0B-7B4A-9391-820F-ACCF80489DEB}"/>
              </a:ext>
            </a:extLst>
          </p:cNvPr>
          <p:cNvSpPr txBox="1"/>
          <p:nvPr/>
        </p:nvSpPr>
        <p:spPr>
          <a:xfrm flipH="1">
            <a:off x="708194" y="3760312"/>
            <a:ext cx="2775616" cy="1200329"/>
          </a:xfrm>
          <a:prstGeom prst="rect">
            <a:avLst/>
          </a:prstGeom>
          <a:noFill/>
        </p:spPr>
        <p:txBody>
          <a:bodyPr wrap="square" rtlCol="0">
            <a:spAutoFit/>
          </a:bodyPr>
          <a:lstStyle/>
          <a:p>
            <a:pPr algn="l">
              <a:buFont typeface="Arial" panose="020B0604020202020204" pitchFamily="34" charset="0"/>
              <a:buChar char="•"/>
            </a:pPr>
            <a:r>
              <a:rPr lang="en-US" sz="1200" b="0" i="0" dirty="0">
                <a:solidFill>
                  <a:srgbClr val="0D0D0D"/>
                </a:solidFill>
                <a:effectLst/>
                <a:latin typeface="Söhne"/>
              </a:rPr>
              <a:t>Description: XGBClassifier is an implementation of the gradient boosting algorithm provided by the XGBoost library. It's commonly used for classification tasks and is known for its high performance and scalability.</a:t>
            </a:r>
          </a:p>
        </p:txBody>
      </p:sp>
      <p:sp>
        <p:nvSpPr>
          <p:cNvPr id="68" name="TextBox 67">
            <a:extLst>
              <a:ext uri="{FF2B5EF4-FFF2-40B4-BE49-F238E27FC236}">
                <a16:creationId xmlns:a16="http://schemas.microsoft.com/office/drawing/2014/main" id="{715B9AF9-5FA2-9819-79A0-0CC8EA7C8AB4}"/>
              </a:ext>
            </a:extLst>
          </p:cNvPr>
          <p:cNvSpPr txBox="1"/>
          <p:nvPr/>
        </p:nvSpPr>
        <p:spPr>
          <a:xfrm flipH="1">
            <a:off x="1322782" y="3421758"/>
            <a:ext cx="2101323" cy="338554"/>
          </a:xfrm>
          <a:prstGeom prst="rect">
            <a:avLst/>
          </a:prstGeom>
          <a:noFill/>
        </p:spPr>
        <p:txBody>
          <a:bodyPr wrap="square" rtlCol="0">
            <a:spAutoFit/>
          </a:bodyPr>
          <a:lstStyle/>
          <a:p>
            <a:pPr algn="r"/>
            <a:r>
              <a:rPr lang="en-US" sz="1600" b="1" i="0" dirty="0">
                <a:solidFill>
                  <a:srgbClr val="0D0D0D"/>
                </a:solidFill>
                <a:effectLst/>
                <a:latin typeface="Söhne"/>
              </a:rPr>
              <a:t>xgboost.XGBClassifier</a:t>
            </a:r>
            <a:endParaRPr lang="en-ID" sz="1600" b="1" dirty="0">
              <a:solidFill>
                <a:schemeClr val="tx1">
                  <a:lumMod val="75000"/>
                  <a:lumOff val="25000"/>
                </a:schemeClr>
              </a:solidFill>
              <a:latin typeface="Jost SemiBold" pitchFamily="2" charset="77"/>
              <a:ea typeface="Jost SemiBold" pitchFamily="2" charset="77"/>
            </a:endParaRPr>
          </a:p>
        </p:txBody>
      </p:sp>
      <p:sp>
        <p:nvSpPr>
          <p:cNvPr id="70" name="TextBox 69">
            <a:extLst>
              <a:ext uri="{FF2B5EF4-FFF2-40B4-BE49-F238E27FC236}">
                <a16:creationId xmlns:a16="http://schemas.microsoft.com/office/drawing/2014/main" id="{25BA8329-B0AE-52C9-0405-E4AFE4A93557}"/>
              </a:ext>
            </a:extLst>
          </p:cNvPr>
          <p:cNvSpPr txBox="1"/>
          <p:nvPr/>
        </p:nvSpPr>
        <p:spPr>
          <a:xfrm flipH="1">
            <a:off x="708194" y="5312213"/>
            <a:ext cx="2775616" cy="900246"/>
          </a:xfrm>
          <a:prstGeom prst="rect">
            <a:avLst/>
          </a:prstGeom>
          <a:noFill/>
        </p:spPr>
        <p:txBody>
          <a:bodyPr wrap="square" rtlCol="0">
            <a:spAutoFit/>
          </a:bodyPr>
          <a:lstStyle/>
          <a:p>
            <a:pPr algn="r">
              <a:lnSpc>
                <a:spcPct val="110000"/>
              </a:lnSpc>
            </a:pPr>
            <a:r>
              <a:rPr lang="en-US" sz="1200" b="0" i="0" dirty="0">
                <a:solidFill>
                  <a:srgbClr val="0D0D0D"/>
                </a:solidFill>
                <a:effectLst/>
                <a:latin typeface="Söhne"/>
              </a:rPr>
              <a:t>joblib is a Python library used for saving and loading Python objects (e.g., models) to disk. It's commonly used for persisting machine learning models</a:t>
            </a:r>
            <a:endParaRPr lang="en-ID" sz="1200" dirty="0">
              <a:solidFill>
                <a:schemeClr val="bg1">
                  <a:lumMod val="95000"/>
                  <a:lumOff val="5000"/>
                </a:schemeClr>
              </a:solidFill>
              <a:latin typeface="Jost Light" pitchFamily="2" charset="77"/>
              <a:ea typeface="Jost Light" pitchFamily="2" charset="77"/>
            </a:endParaRPr>
          </a:p>
        </p:txBody>
      </p:sp>
      <p:sp>
        <p:nvSpPr>
          <p:cNvPr id="71" name="TextBox 70">
            <a:extLst>
              <a:ext uri="{FF2B5EF4-FFF2-40B4-BE49-F238E27FC236}">
                <a16:creationId xmlns:a16="http://schemas.microsoft.com/office/drawing/2014/main" id="{15A10097-43D3-8051-A648-733E279AD9B8}"/>
              </a:ext>
            </a:extLst>
          </p:cNvPr>
          <p:cNvSpPr txBox="1"/>
          <p:nvPr/>
        </p:nvSpPr>
        <p:spPr>
          <a:xfrm flipH="1">
            <a:off x="1382487" y="4967150"/>
            <a:ext cx="2101323" cy="338554"/>
          </a:xfrm>
          <a:prstGeom prst="rect">
            <a:avLst/>
          </a:prstGeom>
          <a:noFill/>
        </p:spPr>
        <p:txBody>
          <a:bodyPr wrap="square" rtlCol="0">
            <a:spAutoFit/>
          </a:bodyPr>
          <a:lstStyle/>
          <a:p>
            <a:pPr algn="r"/>
            <a:r>
              <a:rPr lang="en-US" sz="1600" b="1" i="0" dirty="0">
                <a:solidFill>
                  <a:srgbClr val="0D0D0D"/>
                </a:solidFill>
                <a:effectLst/>
                <a:latin typeface="Söhne"/>
              </a:rPr>
              <a:t>joblib</a:t>
            </a:r>
            <a:endParaRPr lang="en-ID" sz="1600" b="1" dirty="0">
              <a:solidFill>
                <a:schemeClr val="tx1">
                  <a:lumMod val="75000"/>
                  <a:lumOff val="25000"/>
                </a:schemeClr>
              </a:solidFill>
              <a:latin typeface="Jost SemiBold" pitchFamily="2" charset="77"/>
              <a:ea typeface="Jost SemiBold" pitchFamily="2" charset="77"/>
            </a:endParaRPr>
          </a:p>
        </p:txBody>
      </p:sp>
      <p:sp>
        <p:nvSpPr>
          <p:cNvPr id="76" name="TextBox 75">
            <a:extLst>
              <a:ext uri="{FF2B5EF4-FFF2-40B4-BE49-F238E27FC236}">
                <a16:creationId xmlns:a16="http://schemas.microsoft.com/office/drawing/2014/main" id="{5D81F23C-ABDF-1358-0289-7DB07F62D3D6}"/>
              </a:ext>
            </a:extLst>
          </p:cNvPr>
          <p:cNvSpPr txBox="1"/>
          <p:nvPr/>
        </p:nvSpPr>
        <p:spPr>
          <a:xfrm>
            <a:off x="8708190" y="1878921"/>
            <a:ext cx="2775616" cy="900246"/>
          </a:xfrm>
          <a:prstGeom prst="rect">
            <a:avLst/>
          </a:prstGeom>
          <a:noFill/>
        </p:spPr>
        <p:txBody>
          <a:bodyPr wrap="square" rtlCol="0">
            <a:spAutoFit/>
          </a:bodyPr>
          <a:lstStyle/>
          <a:p>
            <a:pPr>
              <a:lnSpc>
                <a:spcPct val="110000"/>
              </a:lnSpc>
            </a:pPr>
            <a:r>
              <a:rPr lang="en-US" sz="1200" b="0" i="0" dirty="0">
                <a:solidFill>
                  <a:srgbClr val="0D0D0D"/>
                </a:solidFill>
                <a:effectLst/>
                <a:latin typeface="Söhne"/>
              </a:rPr>
              <a:t>Flask is a lightweight web application framework for Python. It provides tools, libraries, and technologies for building web applications.</a:t>
            </a:r>
            <a:endParaRPr lang="en-ID" sz="1200" dirty="0">
              <a:solidFill>
                <a:schemeClr val="bg1">
                  <a:lumMod val="95000"/>
                  <a:lumOff val="5000"/>
                </a:schemeClr>
              </a:solidFill>
              <a:latin typeface="Jost Light" pitchFamily="2" charset="77"/>
              <a:ea typeface="Jost Light" pitchFamily="2" charset="77"/>
            </a:endParaRPr>
          </a:p>
        </p:txBody>
      </p:sp>
      <p:sp>
        <p:nvSpPr>
          <p:cNvPr id="77" name="TextBox 76">
            <a:extLst>
              <a:ext uri="{FF2B5EF4-FFF2-40B4-BE49-F238E27FC236}">
                <a16:creationId xmlns:a16="http://schemas.microsoft.com/office/drawing/2014/main" id="{7A2A597A-FD3B-1D92-988F-D98B276C726E}"/>
              </a:ext>
            </a:extLst>
          </p:cNvPr>
          <p:cNvSpPr txBox="1"/>
          <p:nvPr/>
        </p:nvSpPr>
        <p:spPr>
          <a:xfrm>
            <a:off x="8708190" y="1548023"/>
            <a:ext cx="2101323" cy="369332"/>
          </a:xfrm>
          <a:prstGeom prst="rect">
            <a:avLst/>
          </a:prstGeom>
          <a:noFill/>
        </p:spPr>
        <p:txBody>
          <a:bodyPr wrap="square" rtlCol="0">
            <a:spAutoFit/>
          </a:bodyPr>
          <a:lstStyle/>
          <a:p>
            <a:r>
              <a:rPr lang="en-US" b="1" i="0" dirty="0">
                <a:solidFill>
                  <a:srgbClr val="0D0D0D"/>
                </a:solidFill>
                <a:effectLst/>
                <a:latin typeface="Söhne"/>
              </a:rPr>
              <a:t>Flask</a:t>
            </a:r>
            <a:endParaRPr lang="en-ID" b="1" dirty="0">
              <a:solidFill>
                <a:schemeClr val="tx1">
                  <a:lumMod val="75000"/>
                  <a:lumOff val="25000"/>
                </a:schemeClr>
              </a:solidFill>
              <a:latin typeface="Jost SemiBold" pitchFamily="2" charset="77"/>
              <a:ea typeface="Jost SemiBold" pitchFamily="2" charset="77"/>
            </a:endParaRPr>
          </a:p>
        </p:txBody>
      </p:sp>
      <p:sp>
        <p:nvSpPr>
          <p:cNvPr id="79" name="TextBox 78">
            <a:extLst>
              <a:ext uri="{FF2B5EF4-FFF2-40B4-BE49-F238E27FC236}">
                <a16:creationId xmlns:a16="http://schemas.microsoft.com/office/drawing/2014/main" id="{3E7C676F-DCE7-64BB-85A4-636BBE987079}"/>
              </a:ext>
            </a:extLst>
          </p:cNvPr>
          <p:cNvSpPr txBox="1"/>
          <p:nvPr/>
        </p:nvSpPr>
        <p:spPr>
          <a:xfrm>
            <a:off x="8708190" y="3075030"/>
            <a:ext cx="2775616" cy="765594"/>
          </a:xfrm>
          <a:prstGeom prst="rect">
            <a:avLst/>
          </a:prstGeom>
          <a:noFill/>
        </p:spPr>
        <p:txBody>
          <a:bodyPr wrap="square" rtlCol="0">
            <a:spAutoFit/>
          </a:bodyPr>
          <a:lstStyle/>
          <a:p>
            <a:pPr>
              <a:lnSpc>
                <a:spcPct val="110000"/>
              </a:lnSpc>
            </a:pPr>
            <a:r>
              <a:rPr lang="en-US" sz="1000" b="0" i="0" dirty="0">
                <a:solidFill>
                  <a:srgbClr val="0D0D0D"/>
                </a:solidFill>
                <a:effectLst/>
                <a:latin typeface="Söhne"/>
              </a:rPr>
              <a:t>render_template is a function from Flask used to render HTML templates. It's commonly used to generate HTML content to be displayed to users in web applications.</a:t>
            </a:r>
            <a:endParaRPr lang="en-ID" sz="1000" dirty="0">
              <a:solidFill>
                <a:schemeClr val="bg1">
                  <a:lumMod val="95000"/>
                  <a:lumOff val="5000"/>
                </a:schemeClr>
              </a:solidFill>
              <a:latin typeface="Jost Light" pitchFamily="2" charset="77"/>
              <a:ea typeface="Jost Light" pitchFamily="2" charset="77"/>
            </a:endParaRPr>
          </a:p>
        </p:txBody>
      </p:sp>
      <p:sp>
        <p:nvSpPr>
          <p:cNvPr id="80" name="TextBox 79">
            <a:extLst>
              <a:ext uri="{FF2B5EF4-FFF2-40B4-BE49-F238E27FC236}">
                <a16:creationId xmlns:a16="http://schemas.microsoft.com/office/drawing/2014/main" id="{DCD8CA31-163A-79A6-790B-79C1729F036D}"/>
              </a:ext>
            </a:extLst>
          </p:cNvPr>
          <p:cNvSpPr txBox="1"/>
          <p:nvPr/>
        </p:nvSpPr>
        <p:spPr>
          <a:xfrm>
            <a:off x="8708190" y="2744132"/>
            <a:ext cx="2101323" cy="369332"/>
          </a:xfrm>
          <a:prstGeom prst="rect">
            <a:avLst/>
          </a:prstGeom>
          <a:noFill/>
        </p:spPr>
        <p:txBody>
          <a:bodyPr wrap="square" rtlCol="0">
            <a:spAutoFit/>
          </a:bodyPr>
          <a:lstStyle/>
          <a:p>
            <a:r>
              <a:rPr lang="en-US" b="1" i="0" dirty="0" err="1">
                <a:solidFill>
                  <a:srgbClr val="0D0D0D"/>
                </a:solidFill>
                <a:effectLst/>
                <a:latin typeface="Söhne"/>
              </a:rPr>
              <a:t>render_template</a:t>
            </a:r>
            <a:endParaRPr lang="en-ID" b="1" dirty="0">
              <a:solidFill>
                <a:schemeClr val="tx1">
                  <a:lumMod val="75000"/>
                  <a:lumOff val="25000"/>
                </a:schemeClr>
              </a:solidFill>
              <a:latin typeface="Jost SemiBold" pitchFamily="2" charset="77"/>
              <a:ea typeface="Jost SemiBold" pitchFamily="2" charset="77"/>
            </a:endParaRPr>
          </a:p>
        </p:txBody>
      </p:sp>
      <p:sp>
        <p:nvSpPr>
          <p:cNvPr id="82" name="TextBox 81">
            <a:extLst>
              <a:ext uri="{FF2B5EF4-FFF2-40B4-BE49-F238E27FC236}">
                <a16:creationId xmlns:a16="http://schemas.microsoft.com/office/drawing/2014/main" id="{3A70F96E-232D-34EA-7CF7-F7D44C8FE667}"/>
              </a:ext>
            </a:extLst>
          </p:cNvPr>
          <p:cNvSpPr txBox="1"/>
          <p:nvPr/>
        </p:nvSpPr>
        <p:spPr>
          <a:xfrm>
            <a:off x="8722868" y="4078834"/>
            <a:ext cx="2775616" cy="900183"/>
          </a:xfrm>
          <a:prstGeom prst="rect">
            <a:avLst/>
          </a:prstGeom>
          <a:noFill/>
        </p:spPr>
        <p:txBody>
          <a:bodyPr wrap="square" rtlCol="0">
            <a:spAutoFit/>
          </a:bodyPr>
          <a:lstStyle/>
          <a:p>
            <a:pPr>
              <a:lnSpc>
                <a:spcPct val="110000"/>
              </a:lnSpc>
            </a:pPr>
            <a:r>
              <a:rPr lang="en-US" sz="1200" b="0" i="0" dirty="0">
                <a:solidFill>
                  <a:srgbClr val="0D0D0D"/>
                </a:solidFill>
                <a:effectLst/>
                <a:latin typeface="Söhne"/>
              </a:rPr>
              <a:t>redirect is a function from Flask used to redirect users to a different URL. It's commonly used to perform page redirections in web applications.</a:t>
            </a:r>
            <a:endParaRPr lang="en-ID" sz="1200" dirty="0">
              <a:solidFill>
                <a:schemeClr val="bg1">
                  <a:lumMod val="95000"/>
                  <a:lumOff val="5000"/>
                </a:schemeClr>
              </a:solidFill>
              <a:latin typeface="Jost Light" pitchFamily="2" charset="77"/>
              <a:ea typeface="Jost Light" pitchFamily="2" charset="77"/>
            </a:endParaRPr>
          </a:p>
        </p:txBody>
      </p:sp>
      <p:sp>
        <p:nvSpPr>
          <p:cNvPr id="83" name="TextBox 82">
            <a:extLst>
              <a:ext uri="{FF2B5EF4-FFF2-40B4-BE49-F238E27FC236}">
                <a16:creationId xmlns:a16="http://schemas.microsoft.com/office/drawing/2014/main" id="{038FAAE2-268B-5D6E-764C-26B0F3C85F51}"/>
              </a:ext>
            </a:extLst>
          </p:cNvPr>
          <p:cNvSpPr txBox="1"/>
          <p:nvPr/>
        </p:nvSpPr>
        <p:spPr>
          <a:xfrm>
            <a:off x="8722868" y="3752778"/>
            <a:ext cx="2101323" cy="369332"/>
          </a:xfrm>
          <a:prstGeom prst="rect">
            <a:avLst/>
          </a:prstGeom>
          <a:noFill/>
        </p:spPr>
        <p:txBody>
          <a:bodyPr wrap="square" rtlCol="0">
            <a:spAutoFit/>
          </a:bodyPr>
          <a:lstStyle/>
          <a:p>
            <a:r>
              <a:rPr lang="en-US" b="1" i="0" dirty="0">
                <a:solidFill>
                  <a:srgbClr val="0D0D0D"/>
                </a:solidFill>
                <a:effectLst/>
                <a:latin typeface="Söhne"/>
              </a:rPr>
              <a:t>redirect</a:t>
            </a:r>
            <a:endParaRPr lang="en-ID" b="1" dirty="0">
              <a:solidFill>
                <a:schemeClr val="tx1">
                  <a:lumMod val="75000"/>
                  <a:lumOff val="25000"/>
                </a:schemeClr>
              </a:solidFill>
              <a:latin typeface="Jost SemiBold" pitchFamily="2" charset="77"/>
              <a:ea typeface="Jost SemiBold" pitchFamily="2" charset="77"/>
            </a:endParaRPr>
          </a:p>
        </p:txBody>
      </p:sp>
      <p:sp>
        <p:nvSpPr>
          <p:cNvPr id="85" name="TextBox 84">
            <a:extLst>
              <a:ext uri="{FF2B5EF4-FFF2-40B4-BE49-F238E27FC236}">
                <a16:creationId xmlns:a16="http://schemas.microsoft.com/office/drawing/2014/main" id="{883A80C6-2EFE-322C-0E76-563F284B0D57}"/>
              </a:ext>
            </a:extLst>
          </p:cNvPr>
          <p:cNvSpPr txBox="1"/>
          <p:nvPr/>
        </p:nvSpPr>
        <p:spPr>
          <a:xfrm>
            <a:off x="8708190" y="5318608"/>
            <a:ext cx="2775616" cy="1019125"/>
          </a:xfrm>
          <a:prstGeom prst="rect">
            <a:avLst/>
          </a:prstGeom>
          <a:noFill/>
        </p:spPr>
        <p:txBody>
          <a:bodyPr wrap="square" rtlCol="0">
            <a:spAutoFit/>
          </a:bodyPr>
          <a:lstStyle/>
          <a:p>
            <a:pPr>
              <a:lnSpc>
                <a:spcPct val="110000"/>
              </a:lnSpc>
            </a:pPr>
            <a:r>
              <a:rPr lang="en-US" sz="1100" b="0" i="0" dirty="0" err="1">
                <a:solidFill>
                  <a:srgbClr val="0D0D0D"/>
                </a:solidFill>
                <a:effectLst/>
                <a:latin typeface="Söhne"/>
              </a:rPr>
              <a:t>url_for</a:t>
            </a:r>
            <a:r>
              <a:rPr lang="en-US" sz="1100" b="0" i="0" dirty="0">
                <a:solidFill>
                  <a:srgbClr val="0D0D0D"/>
                </a:solidFill>
                <a:effectLst/>
                <a:latin typeface="Söhne"/>
              </a:rPr>
              <a:t> is a function from Flask used to generate URLs for specific routes or functions within a Flask application. It's commonly used to build URLs dynamically in templates or view functions.</a:t>
            </a:r>
            <a:endParaRPr lang="en-ID" sz="1100" dirty="0">
              <a:solidFill>
                <a:schemeClr val="bg1">
                  <a:lumMod val="95000"/>
                  <a:lumOff val="5000"/>
                </a:schemeClr>
              </a:solidFill>
              <a:latin typeface="Jost Light" pitchFamily="2" charset="77"/>
              <a:ea typeface="Jost Light" pitchFamily="2" charset="77"/>
            </a:endParaRPr>
          </a:p>
        </p:txBody>
      </p:sp>
      <p:sp>
        <p:nvSpPr>
          <p:cNvPr id="86" name="TextBox 85">
            <a:extLst>
              <a:ext uri="{FF2B5EF4-FFF2-40B4-BE49-F238E27FC236}">
                <a16:creationId xmlns:a16="http://schemas.microsoft.com/office/drawing/2014/main" id="{8D419845-72AE-6A9E-452B-2B5CDA4640A9}"/>
              </a:ext>
            </a:extLst>
          </p:cNvPr>
          <p:cNvSpPr txBox="1"/>
          <p:nvPr/>
        </p:nvSpPr>
        <p:spPr>
          <a:xfrm>
            <a:off x="8722868" y="4960641"/>
            <a:ext cx="2101323" cy="338554"/>
          </a:xfrm>
          <a:prstGeom prst="rect">
            <a:avLst/>
          </a:prstGeom>
          <a:noFill/>
        </p:spPr>
        <p:txBody>
          <a:bodyPr wrap="square" rtlCol="0">
            <a:spAutoFit/>
          </a:bodyPr>
          <a:lstStyle/>
          <a:p>
            <a:r>
              <a:rPr lang="en-US" sz="1600" b="1" i="0" dirty="0" err="1">
                <a:solidFill>
                  <a:srgbClr val="0D0D0D"/>
                </a:solidFill>
                <a:effectLst/>
                <a:latin typeface="Söhne"/>
              </a:rPr>
              <a:t>url_for</a:t>
            </a:r>
            <a:endParaRPr lang="en-ID" sz="1600" b="1" dirty="0">
              <a:solidFill>
                <a:schemeClr val="tx1">
                  <a:lumMod val="75000"/>
                  <a:lumOff val="25000"/>
                </a:schemeClr>
              </a:solidFill>
              <a:latin typeface="Jost SemiBold" pitchFamily="2" charset="77"/>
              <a:ea typeface="Jost SemiBold" pitchFamily="2" charset="77"/>
            </a:endParaRPr>
          </a:p>
        </p:txBody>
      </p:sp>
      <p:pic>
        <p:nvPicPr>
          <p:cNvPr id="20" name="Picture 19">
            <a:extLst>
              <a:ext uri="{FF2B5EF4-FFF2-40B4-BE49-F238E27FC236}">
                <a16:creationId xmlns:a16="http://schemas.microsoft.com/office/drawing/2014/main" id="{AD7EAD80-9C95-4055-A049-753AA57CF4F7}"/>
              </a:ext>
            </a:extLst>
          </p:cNvPr>
          <p:cNvPicPr>
            <a:picLocks noChangeAspect="1"/>
          </p:cNvPicPr>
          <p:nvPr/>
        </p:nvPicPr>
        <p:blipFill>
          <a:blip r:embed="rId2"/>
          <a:stretch>
            <a:fillRect/>
          </a:stretch>
        </p:blipFill>
        <p:spPr>
          <a:xfrm>
            <a:off x="4055163" y="1145062"/>
            <a:ext cx="4008090" cy="5391123"/>
          </a:xfrm>
          <a:prstGeom prst="rect">
            <a:avLst/>
          </a:prstGeom>
        </p:spPr>
      </p:pic>
    </p:spTree>
    <p:extLst>
      <p:ext uri="{BB962C8B-B14F-4D97-AF65-F5344CB8AC3E}">
        <p14:creationId xmlns:p14="http://schemas.microsoft.com/office/powerpoint/2010/main" val="1245839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4AF4B7A4-8F16-5EBA-B4EB-BC4056BF2CDC}"/>
              </a:ext>
            </a:extLst>
          </p:cNvPr>
          <p:cNvSpPr txBox="1"/>
          <p:nvPr/>
        </p:nvSpPr>
        <p:spPr>
          <a:xfrm>
            <a:off x="2373444" y="423998"/>
            <a:ext cx="7445114" cy="707886"/>
          </a:xfrm>
          <a:prstGeom prst="rect">
            <a:avLst/>
          </a:prstGeom>
          <a:noFill/>
        </p:spPr>
        <p:txBody>
          <a:bodyPr wrap="square" rtlCol="0">
            <a:spAutoFit/>
          </a:bodyPr>
          <a:lstStyle/>
          <a:p>
            <a:pPr algn="ctr"/>
            <a:r>
              <a:rPr lang="en-US" sz="4000" b="1" dirty="0">
                <a:solidFill>
                  <a:schemeClr val="accent4"/>
                </a:solidFill>
                <a:latin typeface="Jost SemiBold" pitchFamily="2" charset="77"/>
                <a:ea typeface="Jost SemiBold" pitchFamily="2" charset="77"/>
              </a:rPr>
              <a:t>Libraries used in Baymax</a:t>
            </a:r>
          </a:p>
        </p:txBody>
      </p:sp>
      <p:sp>
        <p:nvSpPr>
          <p:cNvPr id="61" name="TextBox 60">
            <a:extLst>
              <a:ext uri="{FF2B5EF4-FFF2-40B4-BE49-F238E27FC236}">
                <a16:creationId xmlns:a16="http://schemas.microsoft.com/office/drawing/2014/main" id="{F175FB64-4333-F22A-9DA6-E060C3F1DBD5}"/>
              </a:ext>
            </a:extLst>
          </p:cNvPr>
          <p:cNvSpPr txBox="1"/>
          <p:nvPr/>
        </p:nvSpPr>
        <p:spPr>
          <a:xfrm flipH="1">
            <a:off x="708196" y="1826824"/>
            <a:ext cx="2775616" cy="1019062"/>
          </a:xfrm>
          <a:prstGeom prst="rect">
            <a:avLst/>
          </a:prstGeom>
          <a:noFill/>
        </p:spPr>
        <p:txBody>
          <a:bodyPr wrap="square" rtlCol="0">
            <a:spAutoFit/>
          </a:bodyPr>
          <a:lstStyle/>
          <a:p>
            <a:pPr algn="r">
              <a:lnSpc>
                <a:spcPct val="110000"/>
              </a:lnSpc>
            </a:pPr>
            <a:r>
              <a:rPr lang="en-US" sz="1100" b="0" i="0" dirty="0">
                <a:solidFill>
                  <a:srgbClr val="0D0D0D"/>
                </a:solidFill>
                <a:effectLst/>
                <a:latin typeface="Söhne"/>
              </a:rPr>
              <a:t>request is an object from Flask used to access incoming request data in Flask applications. It provides information about the current request such as form data, query parameters, and request headers.</a:t>
            </a:r>
            <a:endParaRPr lang="en-ID" sz="1100" dirty="0">
              <a:solidFill>
                <a:schemeClr val="bg1">
                  <a:lumMod val="95000"/>
                  <a:lumOff val="5000"/>
                </a:schemeClr>
              </a:solidFill>
              <a:latin typeface="Jost Light" pitchFamily="2" charset="77"/>
              <a:ea typeface="Jost Light" pitchFamily="2" charset="77"/>
            </a:endParaRPr>
          </a:p>
        </p:txBody>
      </p:sp>
      <p:sp>
        <p:nvSpPr>
          <p:cNvPr id="62" name="TextBox 61">
            <a:extLst>
              <a:ext uri="{FF2B5EF4-FFF2-40B4-BE49-F238E27FC236}">
                <a16:creationId xmlns:a16="http://schemas.microsoft.com/office/drawing/2014/main" id="{6B1B082E-EC56-9448-8AE4-01A7ECB389A7}"/>
              </a:ext>
            </a:extLst>
          </p:cNvPr>
          <p:cNvSpPr txBox="1"/>
          <p:nvPr/>
        </p:nvSpPr>
        <p:spPr>
          <a:xfrm flipH="1">
            <a:off x="1382489" y="1548023"/>
            <a:ext cx="2101323" cy="369332"/>
          </a:xfrm>
          <a:prstGeom prst="rect">
            <a:avLst/>
          </a:prstGeom>
          <a:noFill/>
        </p:spPr>
        <p:txBody>
          <a:bodyPr wrap="square" rtlCol="0">
            <a:spAutoFit/>
          </a:bodyPr>
          <a:lstStyle/>
          <a:p>
            <a:pPr algn="r"/>
            <a:r>
              <a:rPr lang="en-US" b="1" i="0" dirty="0">
                <a:solidFill>
                  <a:srgbClr val="0D0D0D"/>
                </a:solidFill>
                <a:effectLst/>
                <a:latin typeface="Söhne"/>
              </a:rPr>
              <a:t>request</a:t>
            </a:r>
            <a:endParaRPr lang="en-ID" b="1" dirty="0">
              <a:solidFill>
                <a:schemeClr val="bg1">
                  <a:lumMod val="95000"/>
                  <a:lumOff val="5000"/>
                </a:schemeClr>
              </a:solidFill>
              <a:latin typeface="Jost SemiBold" pitchFamily="2" charset="77"/>
              <a:ea typeface="Jost SemiBold" pitchFamily="2" charset="77"/>
            </a:endParaRPr>
          </a:p>
        </p:txBody>
      </p:sp>
      <p:sp>
        <p:nvSpPr>
          <p:cNvPr id="67" name="TextBox 66">
            <a:extLst>
              <a:ext uri="{FF2B5EF4-FFF2-40B4-BE49-F238E27FC236}">
                <a16:creationId xmlns:a16="http://schemas.microsoft.com/office/drawing/2014/main" id="{14E60E0B-7B4A-9391-820F-ACCF80489DEB}"/>
              </a:ext>
            </a:extLst>
          </p:cNvPr>
          <p:cNvSpPr txBox="1"/>
          <p:nvPr/>
        </p:nvSpPr>
        <p:spPr>
          <a:xfrm flipH="1">
            <a:off x="708196" y="3075030"/>
            <a:ext cx="2775616" cy="934871"/>
          </a:xfrm>
          <a:prstGeom prst="rect">
            <a:avLst/>
          </a:prstGeom>
          <a:noFill/>
        </p:spPr>
        <p:txBody>
          <a:bodyPr wrap="square" rtlCol="0">
            <a:spAutoFit/>
          </a:bodyPr>
          <a:lstStyle/>
          <a:p>
            <a:pPr algn="r">
              <a:lnSpc>
                <a:spcPct val="110000"/>
              </a:lnSpc>
            </a:pPr>
            <a:r>
              <a:rPr lang="en-US" sz="1000" b="0" i="0" dirty="0" err="1">
                <a:solidFill>
                  <a:srgbClr val="0D0D0D"/>
                </a:solidFill>
                <a:effectLst/>
                <a:latin typeface="Söhne"/>
              </a:rPr>
              <a:t>Flask_bootstrap</a:t>
            </a:r>
            <a:r>
              <a:rPr lang="en-US" sz="1000" b="0" i="0" dirty="0">
                <a:solidFill>
                  <a:srgbClr val="0D0D0D"/>
                </a:solidFill>
                <a:effectLst/>
                <a:latin typeface="Söhne"/>
              </a:rPr>
              <a:t> is an extension for Flask that provides integration with the Bootstrap front-end framework. It allows developers to easily create web applications with responsive and visually appealing user interfaces.</a:t>
            </a:r>
            <a:endParaRPr lang="en-ID" sz="1000" dirty="0">
              <a:solidFill>
                <a:schemeClr val="bg1">
                  <a:lumMod val="95000"/>
                  <a:lumOff val="5000"/>
                </a:schemeClr>
              </a:solidFill>
              <a:latin typeface="Jost Light" pitchFamily="2" charset="77"/>
              <a:ea typeface="Jost Light" pitchFamily="2" charset="77"/>
            </a:endParaRPr>
          </a:p>
        </p:txBody>
      </p:sp>
      <p:sp>
        <p:nvSpPr>
          <p:cNvPr id="68" name="TextBox 67">
            <a:extLst>
              <a:ext uri="{FF2B5EF4-FFF2-40B4-BE49-F238E27FC236}">
                <a16:creationId xmlns:a16="http://schemas.microsoft.com/office/drawing/2014/main" id="{715B9AF9-5FA2-9819-79A0-0CC8EA7C8AB4}"/>
              </a:ext>
            </a:extLst>
          </p:cNvPr>
          <p:cNvSpPr txBox="1"/>
          <p:nvPr/>
        </p:nvSpPr>
        <p:spPr>
          <a:xfrm flipH="1">
            <a:off x="1382489" y="2744132"/>
            <a:ext cx="2101323" cy="369332"/>
          </a:xfrm>
          <a:prstGeom prst="rect">
            <a:avLst/>
          </a:prstGeom>
          <a:noFill/>
        </p:spPr>
        <p:txBody>
          <a:bodyPr wrap="square" rtlCol="0">
            <a:spAutoFit/>
          </a:bodyPr>
          <a:lstStyle/>
          <a:p>
            <a:pPr algn="r"/>
            <a:r>
              <a:rPr lang="en-US" b="1" i="0" dirty="0">
                <a:solidFill>
                  <a:srgbClr val="0D0D0D"/>
                </a:solidFill>
                <a:effectLst/>
                <a:latin typeface="Söhne"/>
              </a:rPr>
              <a:t>Flask_bootstrap</a:t>
            </a:r>
            <a:endParaRPr lang="en-ID" b="1" dirty="0">
              <a:solidFill>
                <a:schemeClr val="tx1">
                  <a:lumMod val="75000"/>
                  <a:lumOff val="25000"/>
                </a:schemeClr>
              </a:solidFill>
              <a:latin typeface="Jost SemiBold" pitchFamily="2" charset="77"/>
              <a:ea typeface="Jost SemiBold" pitchFamily="2" charset="77"/>
            </a:endParaRPr>
          </a:p>
        </p:txBody>
      </p:sp>
      <p:sp>
        <p:nvSpPr>
          <p:cNvPr id="70" name="TextBox 69">
            <a:extLst>
              <a:ext uri="{FF2B5EF4-FFF2-40B4-BE49-F238E27FC236}">
                <a16:creationId xmlns:a16="http://schemas.microsoft.com/office/drawing/2014/main" id="{25BA8329-B0AE-52C9-0405-E4AFE4A93557}"/>
              </a:ext>
            </a:extLst>
          </p:cNvPr>
          <p:cNvSpPr txBox="1"/>
          <p:nvPr/>
        </p:nvSpPr>
        <p:spPr>
          <a:xfrm flipH="1">
            <a:off x="708196" y="4271139"/>
            <a:ext cx="2775616" cy="900246"/>
          </a:xfrm>
          <a:prstGeom prst="rect">
            <a:avLst/>
          </a:prstGeom>
          <a:noFill/>
        </p:spPr>
        <p:txBody>
          <a:bodyPr wrap="square" rtlCol="0">
            <a:spAutoFit/>
          </a:bodyPr>
          <a:lstStyle/>
          <a:p>
            <a:pPr algn="r">
              <a:lnSpc>
                <a:spcPct val="110000"/>
              </a:lnSpc>
            </a:pPr>
            <a:r>
              <a:rPr lang="en-US" sz="1200" b="0" i="0" dirty="0" err="1">
                <a:solidFill>
                  <a:srgbClr val="0D0D0D"/>
                </a:solidFill>
                <a:effectLst/>
                <a:latin typeface="Söhne"/>
              </a:rPr>
              <a:t>Flask_wtf</a:t>
            </a:r>
            <a:r>
              <a:rPr lang="en-US" sz="1200" b="0" i="0" dirty="0">
                <a:solidFill>
                  <a:srgbClr val="0D0D0D"/>
                </a:solidFill>
                <a:effectLst/>
                <a:latin typeface="Söhne"/>
              </a:rPr>
              <a:t> is an extension for Flask that provides integration with </a:t>
            </a:r>
            <a:r>
              <a:rPr lang="en-US" sz="1200" b="0" i="0" dirty="0" err="1">
                <a:solidFill>
                  <a:srgbClr val="0D0D0D"/>
                </a:solidFill>
                <a:effectLst/>
                <a:latin typeface="Söhne"/>
              </a:rPr>
              <a:t>WTForms</a:t>
            </a:r>
            <a:r>
              <a:rPr lang="en-US" sz="1200" b="0" i="0" dirty="0">
                <a:solidFill>
                  <a:srgbClr val="0D0D0D"/>
                </a:solidFill>
                <a:effectLst/>
                <a:latin typeface="Söhne"/>
              </a:rPr>
              <a:t>, a flexible forms validation and rendering library for Python web development.</a:t>
            </a:r>
            <a:endParaRPr lang="en-ID" sz="1200" dirty="0">
              <a:solidFill>
                <a:schemeClr val="bg1">
                  <a:lumMod val="95000"/>
                  <a:lumOff val="5000"/>
                </a:schemeClr>
              </a:solidFill>
              <a:latin typeface="Jost Light" pitchFamily="2" charset="77"/>
              <a:ea typeface="Jost Light" pitchFamily="2" charset="77"/>
            </a:endParaRPr>
          </a:p>
        </p:txBody>
      </p:sp>
      <p:sp>
        <p:nvSpPr>
          <p:cNvPr id="71" name="TextBox 70">
            <a:extLst>
              <a:ext uri="{FF2B5EF4-FFF2-40B4-BE49-F238E27FC236}">
                <a16:creationId xmlns:a16="http://schemas.microsoft.com/office/drawing/2014/main" id="{15A10097-43D3-8051-A648-733E279AD9B8}"/>
              </a:ext>
            </a:extLst>
          </p:cNvPr>
          <p:cNvSpPr txBox="1"/>
          <p:nvPr/>
        </p:nvSpPr>
        <p:spPr>
          <a:xfrm flipH="1">
            <a:off x="1382489" y="3940241"/>
            <a:ext cx="2101323" cy="338554"/>
          </a:xfrm>
          <a:prstGeom prst="rect">
            <a:avLst/>
          </a:prstGeom>
          <a:noFill/>
        </p:spPr>
        <p:txBody>
          <a:bodyPr wrap="square" rtlCol="0">
            <a:spAutoFit/>
          </a:bodyPr>
          <a:lstStyle/>
          <a:p>
            <a:pPr algn="r"/>
            <a:r>
              <a:rPr lang="en-US" sz="1600" b="1" i="0" dirty="0" err="1">
                <a:solidFill>
                  <a:srgbClr val="0D0D0D"/>
                </a:solidFill>
                <a:effectLst/>
                <a:latin typeface="Söhne"/>
              </a:rPr>
              <a:t>Flask_wtf</a:t>
            </a:r>
            <a:r>
              <a:rPr lang="en-US" sz="1600" b="0" i="0" dirty="0">
                <a:solidFill>
                  <a:srgbClr val="0D0D0D"/>
                </a:solidFill>
                <a:effectLst/>
                <a:latin typeface="Söhne"/>
              </a:rPr>
              <a:t>:</a:t>
            </a:r>
            <a:endParaRPr lang="en-ID" sz="1600" b="1" dirty="0">
              <a:solidFill>
                <a:schemeClr val="tx1">
                  <a:lumMod val="75000"/>
                  <a:lumOff val="25000"/>
                </a:schemeClr>
              </a:solidFill>
              <a:latin typeface="Jost SemiBold" pitchFamily="2" charset="77"/>
              <a:ea typeface="Jost SemiBold" pitchFamily="2" charset="77"/>
            </a:endParaRPr>
          </a:p>
        </p:txBody>
      </p:sp>
      <p:sp>
        <p:nvSpPr>
          <p:cNvPr id="73" name="TextBox 72">
            <a:extLst>
              <a:ext uri="{FF2B5EF4-FFF2-40B4-BE49-F238E27FC236}">
                <a16:creationId xmlns:a16="http://schemas.microsoft.com/office/drawing/2014/main" id="{8C1C2453-7F95-9E08-E86E-E63A8BF79012}"/>
              </a:ext>
            </a:extLst>
          </p:cNvPr>
          <p:cNvSpPr txBox="1"/>
          <p:nvPr/>
        </p:nvSpPr>
        <p:spPr>
          <a:xfrm flipH="1">
            <a:off x="708196" y="5467247"/>
            <a:ext cx="2775616" cy="900246"/>
          </a:xfrm>
          <a:prstGeom prst="rect">
            <a:avLst/>
          </a:prstGeom>
          <a:noFill/>
        </p:spPr>
        <p:txBody>
          <a:bodyPr wrap="square" rtlCol="0">
            <a:spAutoFit/>
          </a:bodyPr>
          <a:lstStyle/>
          <a:p>
            <a:pPr algn="r">
              <a:lnSpc>
                <a:spcPct val="110000"/>
              </a:lnSpc>
            </a:pPr>
            <a:r>
              <a:rPr lang="en-US" sz="1200" dirty="0" err="1">
                <a:solidFill>
                  <a:schemeClr val="bg1">
                    <a:lumMod val="95000"/>
                    <a:lumOff val="5000"/>
                  </a:schemeClr>
                </a:solidFill>
                <a:latin typeface="Jost Light" pitchFamily="2" charset="77"/>
                <a:ea typeface="Jost Light" pitchFamily="2" charset="77"/>
              </a:rPr>
              <a:t>wtforms</a:t>
            </a:r>
            <a:r>
              <a:rPr lang="en-US" sz="1200" dirty="0">
                <a:solidFill>
                  <a:schemeClr val="bg1">
                    <a:lumMod val="95000"/>
                    <a:lumOff val="5000"/>
                  </a:schemeClr>
                </a:solidFill>
                <a:latin typeface="Jost Light" pitchFamily="2" charset="77"/>
                <a:ea typeface="Jost Light" pitchFamily="2" charset="77"/>
              </a:rPr>
              <a:t> is a library used for building web forms in Flask applications. It provides a simple and flexible way to define and validate web forms.</a:t>
            </a:r>
            <a:endParaRPr lang="en-ID" sz="1200" dirty="0">
              <a:solidFill>
                <a:schemeClr val="bg1">
                  <a:lumMod val="95000"/>
                  <a:lumOff val="5000"/>
                </a:schemeClr>
              </a:solidFill>
              <a:latin typeface="Jost Light" pitchFamily="2" charset="77"/>
              <a:ea typeface="Jost Light" pitchFamily="2" charset="77"/>
            </a:endParaRPr>
          </a:p>
        </p:txBody>
      </p:sp>
      <p:sp>
        <p:nvSpPr>
          <p:cNvPr id="74" name="TextBox 73">
            <a:extLst>
              <a:ext uri="{FF2B5EF4-FFF2-40B4-BE49-F238E27FC236}">
                <a16:creationId xmlns:a16="http://schemas.microsoft.com/office/drawing/2014/main" id="{18D48BBF-27FA-267A-801D-925203CB0CD9}"/>
              </a:ext>
            </a:extLst>
          </p:cNvPr>
          <p:cNvSpPr txBox="1"/>
          <p:nvPr/>
        </p:nvSpPr>
        <p:spPr>
          <a:xfrm flipH="1">
            <a:off x="1382489" y="5136349"/>
            <a:ext cx="2101323" cy="369332"/>
          </a:xfrm>
          <a:prstGeom prst="rect">
            <a:avLst/>
          </a:prstGeom>
          <a:noFill/>
        </p:spPr>
        <p:txBody>
          <a:bodyPr wrap="square" rtlCol="0">
            <a:spAutoFit/>
          </a:bodyPr>
          <a:lstStyle/>
          <a:p>
            <a:pPr algn="r"/>
            <a:r>
              <a:rPr lang="en-US" b="1" i="0" dirty="0" err="1">
                <a:solidFill>
                  <a:srgbClr val="0D0D0D"/>
                </a:solidFill>
                <a:effectLst/>
                <a:latin typeface="Söhne"/>
              </a:rPr>
              <a:t>wtforms</a:t>
            </a:r>
            <a:endParaRPr lang="en-ID" b="1" dirty="0">
              <a:solidFill>
                <a:schemeClr val="tx1">
                  <a:lumMod val="75000"/>
                  <a:lumOff val="25000"/>
                </a:schemeClr>
              </a:solidFill>
              <a:latin typeface="Jost SemiBold" pitchFamily="2" charset="77"/>
              <a:ea typeface="Jost SemiBold" pitchFamily="2" charset="77"/>
            </a:endParaRPr>
          </a:p>
        </p:txBody>
      </p:sp>
      <p:sp>
        <p:nvSpPr>
          <p:cNvPr id="76" name="TextBox 75">
            <a:extLst>
              <a:ext uri="{FF2B5EF4-FFF2-40B4-BE49-F238E27FC236}">
                <a16:creationId xmlns:a16="http://schemas.microsoft.com/office/drawing/2014/main" id="{5D81F23C-ABDF-1358-0289-7DB07F62D3D6}"/>
              </a:ext>
            </a:extLst>
          </p:cNvPr>
          <p:cNvSpPr txBox="1"/>
          <p:nvPr/>
        </p:nvSpPr>
        <p:spPr>
          <a:xfrm>
            <a:off x="8708190" y="1878921"/>
            <a:ext cx="2775616" cy="1306512"/>
          </a:xfrm>
          <a:prstGeom prst="rect">
            <a:avLst/>
          </a:prstGeom>
          <a:noFill/>
        </p:spPr>
        <p:txBody>
          <a:bodyPr wrap="square" rtlCol="0">
            <a:spAutoFit/>
          </a:bodyPr>
          <a:lstStyle/>
          <a:p>
            <a:pPr>
              <a:lnSpc>
                <a:spcPct val="110000"/>
              </a:lnSpc>
            </a:pPr>
            <a:r>
              <a:rPr lang="en-US" sz="1200" dirty="0">
                <a:solidFill>
                  <a:schemeClr val="bg1">
                    <a:lumMod val="95000"/>
                    <a:lumOff val="5000"/>
                  </a:schemeClr>
                </a:solidFill>
                <a:latin typeface="Jost Light" pitchFamily="2" charset="77"/>
                <a:ea typeface="Jost Light" pitchFamily="2" charset="77"/>
              </a:rPr>
              <a:t> Flask_sqlalchemy is an extension for Flask that provides integration with SQLAlchemy, a SQL toolkit and Object-Relational Mapping (ORM) library for Python. It simplifies database operations in Flask applications.</a:t>
            </a:r>
            <a:endParaRPr lang="en-ID" sz="1200" dirty="0">
              <a:solidFill>
                <a:schemeClr val="bg1">
                  <a:lumMod val="95000"/>
                  <a:lumOff val="5000"/>
                </a:schemeClr>
              </a:solidFill>
              <a:latin typeface="Jost Light" pitchFamily="2" charset="77"/>
              <a:ea typeface="Jost Light" pitchFamily="2" charset="77"/>
            </a:endParaRPr>
          </a:p>
        </p:txBody>
      </p:sp>
      <p:sp>
        <p:nvSpPr>
          <p:cNvPr id="77" name="TextBox 76">
            <a:extLst>
              <a:ext uri="{FF2B5EF4-FFF2-40B4-BE49-F238E27FC236}">
                <a16:creationId xmlns:a16="http://schemas.microsoft.com/office/drawing/2014/main" id="{7A2A597A-FD3B-1D92-988F-D98B276C726E}"/>
              </a:ext>
            </a:extLst>
          </p:cNvPr>
          <p:cNvSpPr txBox="1"/>
          <p:nvPr/>
        </p:nvSpPr>
        <p:spPr>
          <a:xfrm>
            <a:off x="8708190" y="1548023"/>
            <a:ext cx="2101323" cy="369332"/>
          </a:xfrm>
          <a:prstGeom prst="rect">
            <a:avLst/>
          </a:prstGeom>
          <a:noFill/>
        </p:spPr>
        <p:txBody>
          <a:bodyPr wrap="square" rtlCol="0">
            <a:spAutoFit/>
          </a:bodyPr>
          <a:lstStyle/>
          <a:p>
            <a:r>
              <a:rPr lang="en-US" b="1" i="0" dirty="0">
                <a:solidFill>
                  <a:srgbClr val="0D0D0D"/>
                </a:solidFill>
                <a:effectLst/>
                <a:latin typeface="Söhne"/>
              </a:rPr>
              <a:t>Flask_sqlalchemy</a:t>
            </a:r>
            <a:endParaRPr lang="en-ID" b="1" dirty="0">
              <a:solidFill>
                <a:schemeClr val="tx1">
                  <a:lumMod val="75000"/>
                  <a:lumOff val="25000"/>
                </a:schemeClr>
              </a:solidFill>
              <a:latin typeface="Jost SemiBold" pitchFamily="2" charset="77"/>
              <a:ea typeface="Jost SemiBold" pitchFamily="2" charset="77"/>
            </a:endParaRPr>
          </a:p>
        </p:txBody>
      </p:sp>
      <p:sp>
        <p:nvSpPr>
          <p:cNvPr id="82" name="TextBox 81">
            <a:extLst>
              <a:ext uri="{FF2B5EF4-FFF2-40B4-BE49-F238E27FC236}">
                <a16:creationId xmlns:a16="http://schemas.microsoft.com/office/drawing/2014/main" id="{3A70F96E-232D-34EA-7CF7-F7D44C8FE667}"/>
              </a:ext>
            </a:extLst>
          </p:cNvPr>
          <p:cNvSpPr txBox="1"/>
          <p:nvPr/>
        </p:nvSpPr>
        <p:spPr>
          <a:xfrm>
            <a:off x="8708190" y="3488561"/>
            <a:ext cx="2775616" cy="1508875"/>
          </a:xfrm>
          <a:prstGeom prst="rect">
            <a:avLst/>
          </a:prstGeom>
          <a:noFill/>
        </p:spPr>
        <p:txBody>
          <a:bodyPr wrap="square" rtlCol="0">
            <a:spAutoFit/>
          </a:bodyPr>
          <a:lstStyle/>
          <a:p>
            <a:pPr>
              <a:lnSpc>
                <a:spcPct val="110000"/>
              </a:lnSpc>
            </a:pPr>
            <a:r>
              <a:rPr lang="en-US" sz="1400" dirty="0" err="1">
                <a:solidFill>
                  <a:schemeClr val="bg1">
                    <a:lumMod val="95000"/>
                    <a:lumOff val="5000"/>
                  </a:schemeClr>
                </a:solidFill>
                <a:latin typeface="Jost Light" pitchFamily="2" charset="77"/>
                <a:ea typeface="Jost Light" pitchFamily="2" charset="77"/>
              </a:rPr>
              <a:t>werkzeug.security</a:t>
            </a:r>
            <a:r>
              <a:rPr lang="en-US" sz="1400" dirty="0">
                <a:solidFill>
                  <a:schemeClr val="bg1">
                    <a:lumMod val="95000"/>
                    <a:lumOff val="5000"/>
                  </a:schemeClr>
                </a:solidFill>
                <a:latin typeface="Jost Light" pitchFamily="2" charset="77"/>
                <a:ea typeface="Jost Light" pitchFamily="2" charset="77"/>
              </a:rPr>
              <a:t> is a module from the </a:t>
            </a:r>
            <a:r>
              <a:rPr lang="en-US" sz="1400" dirty="0" err="1">
                <a:solidFill>
                  <a:schemeClr val="bg1">
                    <a:lumMod val="95000"/>
                    <a:lumOff val="5000"/>
                  </a:schemeClr>
                </a:solidFill>
                <a:latin typeface="Jost Light" pitchFamily="2" charset="77"/>
                <a:ea typeface="Jost Light" pitchFamily="2" charset="77"/>
              </a:rPr>
              <a:t>Werkzeug</a:t>
            </a:r>
            <a:r>
              <a:rPr lang="en-US" sz="1400" dirty="0">
                <a:solidFill>
                  <a:schemeClr val="bg1">
                    <a:lumMod val="95000"/>
                    <a:lumOff val="5000"/>
                  </a:schemeClr>
                </a:solidFill>
                <a:latin typeface="Jost Light" pitchFamily="2" charset="77"/>
                <a:ea typeface="Jost Light" pitchFamily="2" charset="77"/>
              </a:rPr>
              <a:t> library, which is used by Flask for various utilities and helper functions. In the provided code, it's used for password hashing and verification.</a:t>
            </a:r>
            <a:endParaRPr lang="en-ID" sz="1400" dirty="0">
              <a:solidFill>
                <a:schemeClr val="bg1">
                  <a:lumMod val="95000"/>
                  <a:lumOff val="5000"/>
                </a:schemeClr>
              </a:solidFill>
              <a:latin typeface="Jost Light" pitchFamily="2" charset="77"/>
              <a:ea typeface="Jost Light" pitchFamily="2" charset="77"/>
            </a:endParaRPr>
          </a:p>
        </p:txBody>
      </p:sp>
      <p:sp>
        <p:nvSpPr>
          <p:cNvPr id="83" name="TextBox 82">
            <a:extLst>
              <a:ext uri="{FF2B5EF4-FFF2-40B4-BE49-F238E27FC236}">
                <a16:creationId xmlns:a16="http://schemas.microsoft.com/office/drawing/2014/main" id="{038FAAE2-268B-5D6E-764C-26B0F3C85F51}"/>
              </a:ext>
            </a:extLst>
          </p:cNvPr>
          <p:cNvSpPr txBox="1"/>
          <p:nvPr/>
        </p:nvSpPr>
        <p:spPr>
          <a:xfrm>
            <a:off x="8705321" y="3136612"/>
            <a:ext cx="2101323" cy="338554"/>
          </a:xfrm>
          <a:prstGeom prst="rect">
            <a:avLst/>
          </a:prstGeom>
          <a:noFill/>
        </p:spPr>
        <p:txBody>
          <a:bodyPr wrap="square" rtlCol="0">
            <a:spAutoFit/>
          </a:bodyPr>
          <a:lstStyle/>
          <a:p>
            <a:r>
              <a:rPr lang="en-US" sz="1600" b="1" i="0" dirty="0" err="1">
                <a:solidFill>
                  <a:srgbClr val="0D0D0D"/>
                </a:solidFill>
                <a:effectLst/>
                <a:latin typeface="Söhne"/>
              </a:rPr>
              <a:t>werkzeug.security</a:t>
            </a:r>
            <a:endParaRPr lang="en-ID" sz="1600" b="1" dirty="0">
              <a:solidFill>
                <a:schemeClr val="tx1">
                  <a:lumMod val="75000"/>
                  <a:lumOff val="25000"/>
                </a:schemeClr>
              </a:solidFill>
              <a:latin typeface="Jost SemiBold" pitchFamily="2" charset="77"/>
              <a:ea typeface="Jost SemiBold" pitchFamily="2" charset="77"/>
            </a:endParaRPr>
          </a:p>
        </p:txBody>
      </p:sp>
      <p:sp>
        <p:nvSpPr>
          <p:cNvPr id="85" name="TextBox 84">
            <a:extLst>
              <a:ext uri="{FF2B5EF4-FFF2-40B4-BE49-F238E27FC236}">
                <a16:creationId xmlns:a16="http://schemas.microsoft.com/office/drawing/2014/main" id="{883A80C6-2EFE-322C-0E76-563F284B0D57}"/>
              </a:ext>
            </a:extLst>
          </p:cNvPr>
          <p:cNvSpPr txBox="1"/>
          <p:nvPr/>
        </p:nvSpPr>
        <p:spPr>
          <a:xfrm>
            <a:off x="8634604" y="5279906"/>
            <a:ext cx="2775616" cy="1103379"/>
          </a:xfrm>
          <a:prstGeom prst="rect">
            <a:avLst/>
          </a:prstGeom>
          <a:noFill/>
        </p:spPr>
        <p:txBody>
          <a:bodyPr wrap="square" rtlCol="0">
            <a:spAutoFit/>
          </a:bodyPr>
          <a:lstStyle/>
          <a:p>
            <a:pPr>
              <a:lnSpc>
                <a:spcPct val="110000"/>
              </a:lnSpc>
            </a:pPr>
            <a:r>
              <a:rPr lang="en-US" sz="1200" dirty="0">
                <a:solidFill>
                  <a:schemeClr val="bg1">
                    <a:lumMod val="95000"/>
                    <a:lumOff val="5000"/>
                  </a:schemeClr>
                </a:solidFill>
                <a:latin typeface="Jost Light" pitchFamily="2" charset="77"/>
                <a:ea typeface="Jost Light" pitchFamily="2" charset="77"/>
              </a:rPr>
              <a:t> </a:t>
            </a:r>
            <a:r>
              <a:rPr lang="en-US" sz="1200" dirty="0" err="1">
                <a:solidFill>
                  <a:schemeClr val="bg1">
                    <a:lumMod val="95000"/>
                    <a:lumOff val="5000"/>
                  </a:schemeClr>
                </a:solidFill>
                <a:latin typeface="Jost Light" pitchFamily="2" charset="77"/>
                <a:ea typeface="Jost Light" pitchFamily="2" charset="77"/>
              </a:rPr>
              <a:t>Flask_login</a:t>
            </a:r>
            <a:r>
              <a:rPr lang="en-US" sz="1200" dirty="0">
                <a:solidFill>
                  <a:schemeClr val="bg1">
                    <a:lumMod val="95000"/>
                    <a:lumOff val="5000"/>
                  </a:schemeClr>
                </a:solidFill>
                <a:latin typeface="Jost Light" pitchFamily="2" charset="77"/>
                <a:ea typeface="Jost Light" pitchFamily="2" charset="77"/>
              </a:rPr>
              <a:t> is an extension for Flask that provides user session management and authentication features. It simplifies the process of handling user logins, logouts, and access control in Flask applications.</a:t>
            </a:r>
            <a:endParaRPr lang="en-ID" sz="1200" dirty="0">
              <a:solidFill>
                <a:schemeClr val="bg1">
                  <a:lumMod val="95000"/>
                  <a:lumOff val="5000"/>
                </a:schemeClr>
              </a:solidFill>
              <a:latin typeface="Jost Light" pitchFamily="2" charset="77"/>
              <a:ea typeface="Jost Light" pitchFamily="2" charset="77"/>
            </a:endParaRPr>
          </a:p>
        </p:txBody>
      </p:sp>
      <p:sp>
        <p:nvSpPr>
          <p:cNvPr id="86" name="TextBox 85">
            <a:extLst>
              <a:ext uri="{FF2B5EF4-FFF2-40B4-BE49-F238E27FC236}">
                <a16:creationId xmlns:a16="http://schemas.microsoft.com/office/drawing/2014/main" id="{8D419845-72AE-6A9E-452B-2B5CDA4640A9}"/>
              </a:ext>
            </a:extLst>
          </p:cNvPr>
          <p:cNvSpPr txBox="1"/>
          <p:nvPr/>
        </p:nvSpPr>
        <p:spPr>
          <a:xfrm>
            <a:off x="8705321" y="5010831"/>
            <a:ext cx="2101323" cy="307777"/>
          </a:xfrm>
          <a:prstGeom prst="rect">
            <a:avLst/>
          </a:prstGeom>
          <a:noFill/>
        </p:spPr>
        <p:txBody>
          <a:bodyPr wrap="square" rtlCol="0">
            <a:spAutoFit/>
          </a:bodyPr>
          <a:lstStyle/>
          <a:p>
            <a:r>
              <a:rPr lang="en-US" sz="1400" b="1" i="0" dirty="0" err="1">
                <a:solidFill>
                  <a:srgbClr val="0D0D0D"/>
                </a:solidFill>
                <a:effectLst/>
                <a:latin typeface="Söhne"/>
              </a:rPr>
              <a:t>Flask_login</a:t>
            </a:r>
            <a:endParaRPr lang="en-ID" sz="1400" b="1" dirty="0">
              <a:solidFill>
                <a:schemeClr val="tx1">
                  <a:lumMod val="75000"/>
                  <a:lumOff val="25000"/>
                </a:schemeClr>
              </a:solidFill>
              <a:latin typeface="Jost SemiBold" pitchFamily="2" charset="77"/>
              <a:ea typeface="Jost SemiBold" pitchFamily="2" charset="77"/>
            </a:endParaRPr>
          </a:p>
        </p:txBody>
      </p:sp>
      <p:pic>
        <p:nvPicPr>
          <p:cNvPr id="20" name="Picture 19">
            <a:extLst>
              <a:ext uri="{FF2B5EF4-FFF2-40B4-BE49-F238E27FC236}">
                <a16:creationId xmlns:a16="http://schemas.microsoft.com/office/drawing/2014/main" id="{AD7EAD80-9C95-4055-A049-753AA57CF4F7}"/>
              </a:ext>
            </a:extLst>
          </p:cNvPr>
          <p:cNvPicPr>
            <a:picLocks noChangeAspect="1"/>
          </p:cNvPicPr>
          <p:nvPr/>
        </p:nvPicPr>
        <p:blipFill>
          <a:blip r:embed="rId2"/>
          <a:stretch>
            <a:fillRect/>
          </a:stretch>
        </p:blipFill>
        <p:spPr>
          <a:xfrm>
            <a:off x="4055163" y="1145062"/>
            <a:ext cx="4008090" cy="5391123"/>
          </a:xfrm>
          <a:prstGeom prst="rect">
            <a:avLst/>
          </a:prstGeom>
        </p:spPr>
      </p:pic>
    </p:spTree>
    <p:extLst>
      <p:ext uri="{BB962C8B-B14F-4D97-AF65-F5344CB8AC3E}">
        <p14:creationId xmlns:p14="http://schemas.microsoft.com/office/powerpoint/2010/main" val="958983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E657A2B7-A836-4851-BEB3-4AF4F41BA2C2}"/>
              </a:ext>
            </a:extLst>
          </p:cNvPr>
          <p:cNvPicPr>
            <a:picLocks noGrp="1" noChangeAspect="1"/>
          </p:cNvPicPr>
          <p:nvPr>
            <p:ph type="pic" sz="quarter" idx="10"/>
          </p:nvPr>
        </p:nvPicPr>
        <p:blipFill>
          <a:blip r:embed="rId2"/>
          <a:srcRect l="9954" r="9954"/>
          <a:stretch>
            <a:fillRect/>
          </a:stretch>
        </p:blipFill>
        <p:spPr/>
      </p:pic>
      <p:sp>
        <p:nvSpPr>
          <p:cNvPr id="7" name="TextBox 6">
            <a:extLst>
              <a:ext uri="{FF2B5EF4-FFF2-40B4-BE49-F238E27FC236}">
                <a16:creationId xmlns:a16="http://schemas.microsoft.com/office/drawing/2014/main" id="{6BA308E7-F408-C3DB-560C-7EECCDD3C256}"/>
              </a:ext>
            </a:extLst>
          </p:cNvPr>
          <p:cNvSpPr txBox="1"/>
          <p:nvPr/>
        </p:nvSpPr>
        <p:spPr>
          <a:xfrm>
            <a:off x="-5862544" y="765918"/>
            <a:ext cx="5449029" cy="1323439"/>
          </a:xfrm>
          <a:prstGeom prst="rect">
            <a:avLst/>
          </a:prstGeom>
          <a:noFill/>
        </p:spPr>
        <p:txBody>
          <a:bodyPr wrap="square" rtlCol="0">
            <a:spAutoFit/>
          </a:bodyPr>
          <a:lstStyle/>
          <a:p>
            <a:r>
              <a:rPr lang="en-US" sz="4000" b="1" dirty="0">
                <a:solidFill>
                  <a:schemeClr val="accent4"/>
                </a:solidFill>
                <a:latin typeface="Jost SemiBold" pitchFamily="2" charset="77"/>
                <a:ea typeface="Jost SemiBold" pitchFamily="2" charset="77"/>
              </a:rPr>
              <a:t>Mockup Device Medically </a:t>
            </a:r>
          </a:p>
        </p:txBody>
      </p:sp>
      <p:sp>
        <p:nvSpPr>
          <p:cNvPr id="9" name="TextBox 8">
            <a:extLst>
              <a:ext uri="{FF2B5EF4-FFF2-40B4-BE49-F238E27FC236}">
                <a16:creationId xmlns:a16="http://schemas.microsoft.com/office/drawing/2014/main" id="{FE023014-85B1-2DA4-9CA5-ED1BC9103B40}"/>
              </a:ext>
            </a:extLst>
          </p:cNvPr>
          <p:cNvSpPr txBox="1"/>
          <p:nvPr/>
        </p:nvSpPr>
        <p:spPr>
          <a:xfrm>
            <a:off x="-7988502" y="2238672"/>
            <a:ext cx="4251916" cy="797911"/>
          </a:xfrm>
          <a:prstGeom prst="rect">
            <a:avLst/>
          </a:prstGeom>
          <a:noFill/>
        </p:spPr>
        <p:txBody>
          <a:bodyPr wrap="square" rtlCol="0">
            <a:spAutoFit/>
          </a:bodyPr>
          <a:lstStyle/>
          <a:p>
            <a:pPr>
              <a:lnSpc>
                <a:spcPct val="110000"/>
              </a:lnSpc>
            </a:pPr>
            <a:r>
              <a:rPr lang="en-ID" sz="1400" dirty="0" err="1">
                <a:solidFill>
                  <a:schemeClr val="tx1">
                    <a:lumMod val="75000"/>
                    <a:lumOff val="25000"/>
                  </a:schemeClr>
                </a:solidFill>
                <a:latin typeface="Jost Light" pitchFamily="2" charset="77"/>
                <a:ea typeface="Jost Light" pitchFamily="2" charset="77"/>
              </a:rPr>
              <a:t>Congue</a:t>
            </a:r>
            <a:r>
              <a:rPr lang="en-ID" sz="1400" dirty="0">
                <a:solidFill>
                  <a:schemeClr val="tx1">
                    <a:lumMod val="75000"/>
                    <a:lumOff val="25000"/>
                  </a:schemeClr>
                </a:solidFill>
                <a:latin typeface="Jost Light" pitchFamily="2" charset="77"/>
                <a:ea typeface="Jost Light" pitchFamily="2" charset="77"/>
              </a:rPr>
              <a:t> sit </a:t>
            </a:r>
            <a:r>
              <a:rPr lang="en-ID" sz="1400" dirty="0" err="1">
                <a:solidFill>
                  <a:schemeClr val="tx1">
                    <a:lumMod val="75000"/>
                    <a:lumOff val="25000"/>
                  </a:schemeClr>
                </a:solidFill>
                <a:latin typeface="Jost Light" pitchFamily="2" charset="77"/>
                <a:ea typeface="Jost Light" pitchFamily="2" charset="77"/>
              </a:rPr>
              <a:t>amet</a:t>
            </a:r>
            <a:r>
              <a:rPr lang="en-ID" sz="1400" dirty="0">
                <a:solidFill>
                  <a:schemeClr val="tx1">
                    <a:lumMod val="75000"/>
                    <a:lumOff val="25000"/>
                  </a:schemeClr>
                </a:solidFill>
                <a:latin typeface="Jost Light" pitchFamily="2" charset="77"/>
                <a:ea typeface="Jost Light" pitchFamily="2" charset="77"/>
              </a:rPr>
              <a:t> </a:t>
            </a:r>
            <a:r>
              <a:rPr lang="en-ID" sz="1400" dirty="0" err="1">
                <a:solidFill>
                  <a:schemeClr val="tx1">
                    <a:lumMod val="75000"/>
                    <a:lumOff val="25000"/>
                  </a:schemeClr>
                </a:solidFill>
                <a:latin typeface="Jost Light" pitchFamily="2" charset="77"/>
                <a:ea typeface="Jost Light" pitchFamily="2" charset="77"/>
              </a:rPr>
              <a:t>felis</a:t>
            </a:r>
            <a:r>
              <a:rPr lang="en-ID" sz="1400" dirty="0">
                <a:solidFill>
                  <a:schemeClr val="tx1">
                    <a:lumMod val="75000"/>
                    <a:lumOff val="25000"/>
                  </a:schemeClr>
                </a:solidFill>
                <a:latin typeface="Jost Light" pitchFamily="2" charset="77"/>
                <a:ea typeface="Jost Light" pitchFamily="2" charset="77"/>
              </a:rPr>
              <a:t> dictum </a:t>
            </a:r>
            <a:r>
              <a:rPr lang="en-ID" sz="1400" dirty="0" err="1">
                <a:solidFill>
                  <a:schemeClr val="tx1">
                    <a:lumMod val="75000"/>
                    <a:lumOff val="25000"/>
                  </a:schemeClr>
                </a:solidFill>
                <a:latin typeface="Jost Light" pitchFamily="2" charset="77"/>
                <a:ea typeface="Jost Light" pitchFamily="2" charset="77"/>
              </a:rPr>
              <a:t>metus</a:t>
            </a:r>
            <a:r>
              <a:rPr lang="en-ID" sz="1400" dirty="0">
                <a:solidFill>
                  <a:schemeClr val="tx1">
                    <a:lumMod val="75000"/>
                    <a:lumOff val="25000"/>
                  </a:schemeClr>
                </a:solidFill>
                <a:latin typeface="Jost Light" pitchFamily="2" charset="77"/>
                <a:ea typeface="Jost Light" pitchFamily="2" charset="77"/>
              </a:rPr>
              <a:t> </a:t>
            </a:r>
            <a:r>
              <a:rPr lang="en-ID" sz="1400" dirty="0" err="1">
                <a:solidFill>
                  <a:schemeClr val="tx1">
                    <a:lumMod val="75000"/>
                    <a:lumOff val="25000"/>
                  </a:schemeClr>
                </a:solidFill>
                <a:latin typeface="Jost Light" pitchFamily="2" charset="77"/>
                <a:ea typeface="Jost Light" pitchFamily="2" charset="77"/>
              </a:rPr>
              <a:t>sed</a:t>
            </a:r>
            <a:r>
              <a:rPr lang="en-ID" sz="1400" dirty="0">
                <a:solidFill>
                  <a:schemeClr val="tx1">
                    <a:lumMod val="75000"/>
                    <a:lumOff val="25000"/>
                  </a:schemeClr>
                </a:solidFill>
                <a:latin typeface="Jost Light" pitchFamily="2" charset="77"/>
                <a:ea typeface="Jost Light" pitchFamily="2" charset="77"/>
              </a:rPr>
              <a:t> </a:t>
            </a:r>
            <a:r>
              <a:rPr lang="en-ID" sz="1400" dirty="0" err="1">
                <a:solidFill>
                  <a:schemeClr val="tx1">
                    <a:lumMod val="75000"/>
                    <a:lumOff val="25000"/>
                  </a:schemeClr>
                </a:solidFill>
                <a:latin typeface="Jost Light" pitchFamily="2" charset="77"/>
                <a:ea typeface="Jost Light" pitchFamily="2" charset="77"/>
              </a:rPr>
              <a:t>nunc</a:t>
            </a:r>
            <a:r>
              <a:rPr lang="en-ID" sz="1400" dirty="0">
                <a:solidFill>
                  <a:schemeClr val="tx1">
                    <a:lumMod val="75000"/>
                    <a:lumOff val="25000"/>
                  </a:schemeClr>
                </a:solidFill>
                <a:latin typeface="Jost Light" pitchFamily="2" charset="77"/>
                <a:ea typeface="Jost Light" pitchFamily="2" charset="77"/>
              </a:rPr>
              <a:t> </a:t>
            </a:r>
            <a:r>
              <a:rPr lang="en-ID" sz="1400" dirty="0" err="1">
                <a:solidFill>
                  <a:schemeClr val="tx1">
                    <a:lumMod val="75000"/>
                    <a:lumOff val="25000"/>
                  </a:schemeClr>
                </a:solidFill>
                <a:latin typeface="Jost Light" pitchFamily="2" charset="77"/>
                <a:ea typeface="Jost Light" pitchFamily="2" charset="77"/>
              </a:rPr>
              <a:t>lobortis</a:t>
            </a:r>
            <a:r>
              <a:rPr lang="en-ID" sz="1400" dirty="0">
                <a:solidFill>
                  <a:schemeClr val="tx1">
                    <a:lumMod val="75000"/>
                    <a:lumOff val="25000"/>
                  </a:schemeClr>
                </a:solidFill>
                <a:latin typeface="Jost Light" pitchFamily="2" charset="77"/>
                <a:ea typeface="Jost Light" pitchFamily="2" charset="77"/>
              </a:rPr>
              <a:t>, in </a:t>
            </a:r>
            <a:r>
              <a:rPr lang="en-ID" sz="1400" dirty="0" err="1">
                <a:solidFill>
                  <a:schemeClr val="tx1">
                    <a:lumMod val="75000"/>
                    <a:lumOff val="25000"/>
                  </a:schemeClr>
                </a:solidFill>
                <a:latin typeface="Jost Light" pitchFamily="2" charset="77"/>
                <a:ea typeface="Jost Light" pitchFamily="2" charset="77"/>
              </a:rPr>
              <a:t>faucibus</a:t>
            </a:r>
            <a:r>
              <a:rPr lang="en-ID" sz="1400" dirty="0">
                <a:solidFill>
                  <a:schemeClr val="tx1">
                    <a:lumMod val="75000"/>
                    <a:lumOff val="25000"/>
                  </a:schemeClr>
                </a:solidFill>
                <a:latin typeface="Jost Light" pitchFamily="2" charset="77"/>
                <a:ea typeface="Jost Light" pitchFamily="2" charset="77"/>
              </a:rPr>
              <a:t> </a:t>
            </a:r>
            <a:r>
              <a:rPr lang="en-ID" sz="1400" dirty="0" err="1">
                <a:solidFill>
                  <a:schemeClr val="tx1">
                    <a:lumMod val="75000"/>
                    <a:lumOff val="25000"/>
                  </a:schemeClr>
                </a:solidFill>
                <a:latin typeface="Jost Light" pitchFamily="2" charset="77"/>
                <a:ea typeface="Jost Light" pitchFamily="2" charset="77"/>
              </a:rPr>
              <a:t>quam</a:t>
            </a:r>
            <a:r>
              <a:rPr lang="en-ID" sz="1400" dirty="0">
                <a:solidFill>
                  <a:schemeClr val="tx1">
                    <a:lumMod val="75000"/>
                    <a:lumOff val="25000"/>
                  </a:schemeClr>
                </a:solidFill>
                <a:latin typeface="Jost Light" pitchFamily="2" charset="77"/>
                <a:ea typeface="Jost Light" pitchFamily="2" charset="77"/>
              </a:rPr>
              <a:t> porta. </a:t>
            </a:r>
            <a:r>
              <a:rPr lang="en-ID" sz="1400" dirty="0" err="1">
                <a:solidFill>
                  <a:schemeClr val="tx1">
                    <a:lumMod val="75000"/>
                    <a:lumOff val="25000"/>
                  </a:schemeClr>
                </a:solidFill>
                <a:latin typeface="Jost Light" pitchFamily="2" charset="77"/>
                <a:ea typeface="Jost Light" pitchFamily="2" charset="77"/>
              </a:rPr>
              <a:t>Nulla</a:t>
            </a:r>
            <a:r>
              <a:rPr lang="en-ID" sz="1400" dirty="0">
                <a:solidFill>
                  <a:schemeClr val="tx1">
                    <a:lumMod val="75000"/>
                    <a:lumOff val="25000"/>
                  </a:schemeClr>
                </a:solidFill>
                <a:latin typeface="Jost Light" pitchFamily="2" charset="77"/>
                <a:ea typeface="Jost Light" pitchFamily="2" charset="77"/>
              </a:rPr>
              <a:t> </a:t>
            </a:r>
            <a:r>
              <a:rPr lang="en-ID" sz="1400" dirty="0" err="1">
                <a:solidFill>
                  <a:schemeClr val="tx1">
                    <a:lumMod val="75000"/>
                    <a:lumOff val="25000"/>
                  </a:schemeClr>
                </a:solidFill>
                <a:latin typeface="Jost Light" pitchFamily="2" charset="77"/>
                <a:ea typeface="Jost Light" pitchFamily="2" charset="77"/>
              </a:rPr>
              <a:t>suscipit</a:t>
            </a:r>
            <a:r>
              <a:rPr lang="en-ID" sz="1400" dirty="0">
                <a:solidFill>
                  <a:schemeClr val="tx1">
                    <a:lumMod val="75000"/>
                    <a:lumOff val="25000"/>
                  </a:schemeClr>
                </a:solidFill>
                <a:latin typeface="Jost Light" pitchFamily="2" charset="77"/>
                <a:ea typeface="Jost Light" pitchFamily="2" charset="77"/>
              </a:rPr>
              <a:t> </a:t>
            </a:r>
            <a:r>
              <a:rPr lang="en-ID" sz="1400" dirty="0" err="1">
                <a:solidFill>
                  <a:schemeClr val="tx1">
                    <a:lumMod val="75000"/>
                    <a:lumOff val="25000"/>
                  </a:schemeClr>
                </a:solidFill>
                <a:latin typeface="Jost Light" pitchFamily="2" charset="77"/>
                <a:ea typeface="Jost Light" pitchFamily="2" charset="77"/>
              </a:rPr>
              <a:t>lectus</a:t>
            </a:r>
            <a:r>
              <a:rPr lang="en-ID" sz="1400" dirty="0">
                <a:solidFill>
                  <a:schemeClr val="tx1">
                    <a:lumMod val="75000"/>
                    <a:lumOff val="25000"/>
                  </a:schemeClr>
                </a:solidFill>
                <a:latin typeface="Jost Light" pitchFamily="2" charset="77"/>
                <a:ea typeface="Jost Light" pitchFamily="2" charset="77"/>
              </a:rPr>
              <a:t> a </a:t>
            </a:r>
            <a:r>
              <a:rPr lang="en-ID" sz="1400" dirty="0" err="1">
                <a:solidFill>
                  <a:schemeClr val="tx1">
                    <a:lumMod val="75000"/>
                    <a:lumOff val="25000"/>
                  </a:schemeClr>
                </a:solidFill>
                <a:latin typeface="Jost Light" pitchFamily="2" charset="77"/>
                <a:ea typeface="Jost Light" pitchFamily="2" charset="77"/>
              </a:rPr>
              <a:t>maecenas</a:t>
            </a:r>
            <a:r>
              <a:rPr lang="en-ID" sz="1400" dirty="0">
                <a:solidFill>
                  <a:schemeClr val="tx1">
                    <a:lumMod val="75000"/>
                    <a:lumOff val="25000"/>
                  </a:schemeClr>
                </a:solidFill>
                <a:latin typeface="Jost Light" pitchFamily="2" charset="77"/>
                <a:ea typeface="Jost Light" pitchFamily="2" charset="77"/>
              </a:rPr>
              <a:t> </a:t>
            </a:r>
            <a:r>
              <a:rPr lang="en-ID" sz="1400" dirty="0" err="1">
                <a:solidFill>
                  <a:schemeClr val="tx1">
                    <a:lumMod val="75000"/>
                    <a:lumOff val="25000"/>
                  </a:schemeClr>
                </a:solidFill>
                <a:latin typeface="Jost Light" pitchFamily="2" charset="77"/>
                <a:ea typeface="Jost Light" pitchFamily="2" charset="77"/>
              </a:rPr>
              <a:t>dignissim</a:t>
            </a:r>
            <a:r>
              <a:rPr lang="en-ID" sz="1400" dirty="0">
                <a:solidFill>
                  <a:schemeClr val="tx1">
                    <a:lumMod val="75000"/>
                    <a:lumOff val="25000"/>
                  </a:schemeClr>
                </a:solidFill>
                <a:latin typeface="Jost Light" pitchFamily="2" charset="77"/>
                <a:ea typeface="Jost Light" pitchFamily="2" charset="77"/>
              </a:rPr>
              <a:t> </a:t>
            </a:r>
            <a:r>
              <a:rPr lang="en-ID" sz="1400" dirty="0" err="1">
                <a:solidFill>
                  <a:schemeClr val="tx1">
                    <a:lumMod val="75000"/>
                    <a:lumOff val="25000"/>
                  </a:schemeClr>
                </a:solidFill>
                <a:latin typeface="Jost Light" pitchFamily="2" charset="77"/>
                <a:ea typeface="Jost Light" pitchFamily="2" charset="77"/>
              </a:rPr>
              <a:t>turpis</a:t>
            </a:r>
            <a:r>
              <a:rPr lang="en-ID" sz="1400" dirty="0">
                <a:solidFill>
                  <a:schemeClr val="tx1">
                    <a:lumMod val="75000"/>
                    <a:lumOff val="25000"/>
                  </a:schemeClr>
                </a:solidFill>
                <a:latin typeface="Jost Light" pitchFamily="2" charset="77"/>
                <a:ea typeface="Jost Light" pitchFamily="2" charset="77"/>
              </a:rPr>
              <a:t> </a:t>
            </a:r>
            <a:r>
              <a:rPr lang="en-ID" sz="1400" dirty="0" err="1">
                <a:solidFill>
                  <a:schemeClr val="tx1">
                    <a:lumMod val="75000"/>
                    <a:lumOff val="25000"/>
                  </a:schemeClr>
                </a:solidFill>
                <a:latin typeface="Jost Light" pitchFamily="2" charset="77"/>
                <a:ea typeface="Jost Light" pitchFamily="2" charset="77"/>
              </a:rPr>
              <a:t>ut</a:t>
            </a:r>
            <a:r>
              <a:rPr lang="en-ID" sz="1400" dirty="0">
                <a:solidFill>
                  <a:schemeClr val="tx1">
                    <a:lumMod val="75000"/>
                    <a:lumOff val="25000"/>
                  </a:schemeClr>
                </a:solidFill>
                <a:latin typeface="Jost Light" pitchFamily="2" charset="77"/>
                <a:ea typeface="Jost Light" pitchFamily="2" charset="77"/>
              </a:rPr>
              <a:t> ante lacinia</a:t>
            </a:r>
          </a:p>
        </p:txBody>
      </p:sp>
      <p:grpSp>
        <p:nvGrpSpPr>
          <p:cNvPr id="11" name="Group 10">
            <a:extLst>
              <a:ext uri="{FF2B5EF4-FFF2-40B4-BE49-F238E27FC236}">
                <a16:creationId xmlns:a16="http://schemas.microsoft.com/office/drawing/2014/main" id="{E1C1F594-A541-38FA-3420-C86AF2E09977}"/>
              </a:ext>
            </a:extLst>
          </p:cNvPr>
          <p:cNvGrpSpPr/>
          <p:nvPr/>
        </p:nvGrpSpPr>
        <p:grpSpPr>
          <a:xfrm>
            <a:off x="-13190623" y="4709831"/>
            <a:ext cx="4036134" cy="829350"/>
            <a:chOff x="834205" y="4709831"/>
            <a:chExt cx="4036134" cy="829350"/>
          </a:xfrm>
        </p:grpSpPr>
        <p:sp>
          <p:nvSpPr>
            <p:cNvPr id="12" name="Rectangle: Rounded Corners 21">
              <a:extLst>
                <a:ext uri="{FF2B5EF4-FFF2-40B4-BE49-F238E27FC236}">
                  <a16:creationId xmlns:a16="http://schemas.microsoft.com/office/drawing/2014/main" id="{6DA49038-4816-C3BE-DF59-4D348E5353BD}"/>
                </a:ext>
              </a:extLst>
            </p:cNvPr>
            <p:cNvSpPr/>
            <p:nvPr/>
          </p:nvSpPr>
          <p:spPr>
            <a:xfrm>
              <a:off x="834205" y="4709831"/>
              <a:ext cx="4036134" cy="829350"/>
            </a:xfrm>
            <a:prstGeom prst="roundRect">
              <a:avLst>
                <a:gd name="adj" fmla="val 10694"/>
              </a:avLst>
            </a:prstGeom>
            <a:solidFill>
              <a:schemeClr val="bg2"/>
            </a:solidFill>
            <a:ln w="12700">
              <a:gradFill>
                <a:gsLst>
                  <a:gs pos="1000">
                    <a:schemeClr val="bg1">
                      <a:lumMod val="95000"/>
                    </a:schemeClr>
                  </a:gs>
                  <a:gs pos="100000">
                    <a:schemeClr val="tx1">
                      <a:lumMod val="10000"/>
                      <a:lumOff val="90000"/>
                      <a:alpha val="0"/>
                    </a:schemeClr>
                  </a:gs>
                </a:gsLst>
                <a:lin ang="5400000" scaled="1"/>
              </a:gradFill>
            </a:ln>
            <a:effectLst>
              <a:outerShdw blurRad="234464" dist="101316" dir="5400000" sx="98000" sy="98000" algn="ctr" rotWithShape="0">
                <a:schemeClr val="tx1">
                  <a:lumMod val="75000"/>
                  <a:lumOff val="25000"/>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AE6AD19D-920D-5F7D-C033-E4F41A5660F5}"/>
                </a:ext>
              </a:extLst>
            </p:cNvPr>
            <p:cNvSpPr txBox="1"/>
            <p:nvPr/>
          </p:nvSpPr>
          <p:spPr>
            <a:xfrm>
              <a:off x="1606730" y="4888529"/>
              <a:ext cx="788562" cy="323935"/>
            </a:xfrm>
            <a:prstGeom prst="rect">
              <a:avLst/>
            </a:prstGeom>
            <a:noFill/>
          </p:spPr>
          <p:txBody>
            <a:bodyPr wrap="square" rtlCol="0">
              <a:spAutoFit/>
            </a:bodyPr>
            <a:lstStyle/>
            <a:p>
              <a:pPr>
                <a:lnSpc>
                  <a:spcPct val="110000"/>
                </a:lnSpc>
              </a:pPr>
              <a:r>
                <a:rPr lang="en-US" sz="1400" dirty="0">
                  <a:solidFill>
                    <a:schemeClr val="tx1">
                      <a:lumMod val="75000"/>
                      <a:lumOff val="25000"/>
                    </a:schemeClr>
                  </a:solidFill>
                  <a:latin typeface="Jost Light" pitchFamily="2" charset="77"/>
                  <a:ea typeface="Jost Light" pitchFamily="2" charset="77"/>
                </a:rPr>
                <a:t>50%</a:t>
              </a:r>
              <a:endParaRPr lang="id-ID" sz="1400" dirty="0">
                <a:solidFill>
                  <a:schemeClr val="tx1">
                    <a:lumMod val="75000"/>
                    <a:lumOff val="25000"/>
                  </a:schemeClr>
                </a:solidFill>
                <a:latin typeface="Jost Light" pitchFamily="2" charset="77"/>
                <a:ea typeface="Jost Light" pitchFamily="2" charset="77"/>
              </a:endParaRPr>
            </a:p>
          </p:txBody>
        </p:sp>
        <p:sp>
          <p:nvSpPr>
            <p:cNvPr id="14" name="TextBox 13">
              <a:extLst>
                <a:ext uri="{FF2B5EF4-FFF2-40B4-BE49-F238E27FC236}">
                  <a16:creationId xmlns:a16="http://schemas.microsoft.com/office/drawing/2014/main" id="{CBB56653-B204-DE7A-9F64-26212A0C1D87}"/>
                </a:ext>
              </a:extLst>
            </p:cNvPr>
            <p:cNvSpPr txBox="1"/>
            <p:nvPr/>
          </p:nvSpPr>
          <p:spPr>
            <a:xfrm>
              <a:off x="2206455" y="4888529"/>
              <a:ext cx="2378470" cy="323935"/>
            </a:xfrm>
            <a:prstGeom prst="rect">
              <a:avLst/>
            </a:prstGeom>
            <a:noFill/>
          </p:spPr>
          <p:txBody>
            <a:bodyPr wrap="square" rtlCol="0">
              <a:spAutoFit/>
            </a:bodyPr>
            <a:lstStyle/>
            <a:p>
              <a:pPr algn="r">
                <a:lnSpc>
                  <a:spcPct val="110000"/>
                </a:lnSpc>
              </a:pPr>
              <a:r>
                <a:rPr lang="en-US" sz="1400" dirty="0">
                  <a:solidFill>
                    <a:schemeClr val="tx1">
                      <a:lumMod val="75000"/>
                      <a:lumOff val="25000"/>
                    </a:schemeClr>
                  </a:solidFill>
                  <a:latin typeface="Jost Light" pitchFamily="2" charset="77"/>
                  <a:ea typeface="Jost Light" pitchFamily="2" charset="77"/>
                </a:rPr>
                <a:t>Case Flu</a:t>
              </a:r>
              <a:endParaRPr lang="id-ID" sz="1400" dirty="0">
                <a:solidFill>
                  <a:schemeClr val="tx1">
                    <a:lumMod val="75000"/>
                    <a:lumOff val="25000"/>
                  </a:schemeClr>
                </a:solidFill>
                <a:latin typeface="Jost Light" pitchFamily="2" charset="77"/>
                <a:ea typeface="Jost Light" pitchFamily="2" charset="77"/>
              </a:endParaRPr>
            </a:p>
          </p:txBody>
        </p:sp>
        <p:sp>
          <p:nvSpPr>
            <p:cNvPr id="15" name="Rectangle: Rounded Corners 143">
              <a:extLst>
                <a:ext uri="{FF2B5EF4-FFF2-40B4-BE49-F238E27FC236}">
                  <a16:creationId xmlns:a16="http://schemas.microsoft.com/office/drawing/2014/main" id="{6574464A-D8A4-78EB-B80E-C825509B1582}"/>
                </a:ext>
              </a:extLst>
            </p:cNvPr>
            <p:cNvSpPr/>
            <p:nvPr/>
          </p:nvSpPr>
          <p:spPr>
            <a:xfrm flipH="1">
              <a:off x="1654687" y="5192078"/>
              <a:ext cx="2884404" cy="103696"/>
            </a:xfrm>
            <a:prstGeom prst="roundRect">
              <a:avLst>
                <a:gd name="adj" fmla="val 50000"/>
              </a:avLst>
            </a:prstGeom>
            <a:solidFill>
              <a:schemeClr val="bg1">
                <a:lumMod val="7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lumMod val="75000"/>
                    <a:lumOff val="25000"/>
                  </a:schemeClr>
                </a:solidFill>
              </a:endParaRPr>
            </a:p>
          </p:txBody>
        </p:sp>
        <p:sp>
          <p:nvSpPr>
            <p:cNvPr id="16" name="Rectangle: Rounded Corners 144">
              <a:extLst>
                <a:ext uri="{FF2B5EF4-FFF2-40B4-BE49-F238E27FC236}">
                  <a16:creationId xmlns:a16="http://schemas.microsoft.com/office/drawing/2014/main" id="{CDEE9081-405C-04C8-60FD-9BC338BAC35C}"/>
                </a:ext>
              </a:extLst>
            </p:cNvPr>
            <p:cNvSpPr/>
            <p:nvPr/>
          </p:nvSpPr>
          <p:spPr>
            <a:xfrm flipH="1">
              <a:off x="1654687" y="5192078"/>
              <a:ext cx="1262773" cy="103696"/>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75000"/>
                      <a:lumOff val="25000"/>
                    </a:schemeClr>
                  </a:solidFill>
                </a:rPr>
                <a:t> </a:t>
              </a:r>
            </a:p>
          </p:txBody>
        </p:sp>
        <p:pic>
          <p:nvPicPr>
            <p:cNvPr id="17" name="Graphic 16">
              <a:extLst>
                <a:ext uri="{FF2B5EF4-FFF2-40B4-BE49-F238E27FC236}">
                  <a16:creationId xmlns:a16="http://schemas.microsoft.com/office/drawing/2014/main" id="{ACB93BA9-9425-26B8-0D71-6CFDCCDDB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511" y="4887884"/>
              <a:ext cx="489870" cy="489870"/>
            </a:xfrm>
            <a:prstGeom prst="rect">
              <a:avLst/>
            </a:prstGeom>
          </p:spPr>
        </p:pic>
      </p:grpSp>
      <p:grpSp>
        <p:nvGrpSpPr>
          <p:cNvPr id="18" name="Group 17">
            <a:extLst>
              <a:ext uri="{FF2B5EF4-FFF2-40B4-BE49-F238E27FC236}">
                <a16:creationId xmlns:a16="http://schemas.microsoft.com/office/drawing/2014/main" id="{6687DBC6-4103-A9AE-409D-29335FA4A335}"/>
              </a:ext>
            </a:extLst>
          </p:cNvPr>
          <p:cNvGrpSpPr/>
          <p:nvPr/>
        </p:nvGrpSpPr>
        <p:grpSpPr>
          <a:xfrm>
            <a:off x="-9898678" y="3424864"/>
            <a:ext cx="4036134" cy="829350"/>
            <a:chOff x="2247100" y="3424864"/>
            <a:chExt cx="4036134" cy="829350"/>
          </a:xfrm>
        </p:grpSpPr>
        <p:sp>
          <p:nvSpPr>
            <p:cNvPr id="19" name="Rectangle: Rounded Corners 21">
              <a:extLst>
                <a:ext uri="{FF2B5EF4-FFF2-40B4-BE49-F238E27FC236}">
                  <a16:creationId xmlns:a16="http://schemas.microsoft.com/office/drawing/2014/main" id="{CDED1366-7C7A-4959-03F3-53FD31DD8BDD}"/>
                </a:ext>
              </a:extLst>
            </p:cNvPr>
            <p:cNvSpPr/>
            <p:nvPr/>
          </p:nvSpPr>
          <p:spPr>
            <a:xfrm>
              <a:off x="2247100" y="3424864"/>
              <a:ext cx="4036134" cy="829350"/>
            </a:xfrm>
            <a:prstGeom prst="roundRect">
              <a:avLst>
                <a:gd name="adj" fmla="val 10694"/>
              </a:avLst>
            </a:prstGeom>
            <a:solidFill>
              <a:schemeClr val="bg2"/>
            </a:solidFill>
            <a:ln w="12700">
              <a:gradFill>
                <a:gsLst>
                  <a:gs pos="1000">
                    <a:schemeClr val="bg1">
                      <a:lumMod val="95000"/>
                    </a:schemeClr>
                  </a:gs>
                  <a:gs pos="100000">
                    <a:schemeClr val="tx1">
                      <a:lumMod val="10000"/>
                      <a:lumOff val="90000"/>
                      <a:alpha val="0"/>
                    </a:schemeClr>
                  </a:gs>
                </a:gsLst>
                <a:lin ang="5400000" scaled="1"/>
              </a:gradFill>
            </a:ln>
            <a:effectLst>
              <a:outerShdw blurRad="297040" dist="279116" dir="4020000" sx="98000" sy="98000" algn="ctr" rotWithShape="0">
                <a:schemeClr val="tx1">
                  <a:lumMod val="75000"/>
                  <a:lumOff val="2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endParaRPr lang="en-US" sz="1400">
                <a:solidFill>
                  <a:schemeClr val="bg2"/>
                </a:solidFill>
                <a:latin typeface="+mj-lt"/>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2CF303A5-5792-5E82-358A-01384E097FE7}"/>
                </a:ext>
              </a:extLst>
            </p:cNvPr>
            <p:cNvSpPr txBox="1"/>
            <p:nvPr/>
          </p:nvSpPr>
          <p:spPr>
            <a:xfrm>
              <a:off x="3019625" y="3603562"/>
              <a:ext cx="788562" cy="323935"/>
            </a:xfrm>
            <a:prstGeom prst="rect">
              <a:avLst/>
            </a:prstGeom>
            <a:noFill/>
          </p:spPr>
          <p:txBody>
            <a:bodyPr wrap="square" rtlCol="0">
              <a:spAutoFit/>
            </a:bodyPr>
            <a:lstStyle/>
            <a:p>
              <a:pPr>
                <a:lnSpc>
                  <a:spcPct val="110000"/>
                </a:lnSpc>
              </a:pPr>
              <a:r>
                <a:rPr lang="en-US" sz="1400" dirty="0">
                  <a:solidFill>
                    <a:schemeClr val="tx1">
                      <a:lumMod val="75000"/>
                      <a:lumOff val="25000"/>
                    </a:schemeClr>
                  </a:solidFill>
                  <a:latin typeface="Jost Light" pitchFamily="2" charset="77"/>
                  <a:ea typeface="Jost Light" pitchFamily="2" charset="77"/>
                </a:rPr>
                <a:t>80%</a:t>
              </a:r>
              <a:endParaRPr lang="id-ID" sz="1400" dirty="0">
                <a:solidFill>
                  <a:schemeClr val="tx1">
                    <a:lumMod val="75000"/>
                    <a:lumOff val="25000"/>
                  </a:schemeClr>
                </a:solidFill>
                <a:latin typeface="Jost Light" pitchFamily="2" charset="77"/>
                <a:ea typeface="Jost Light" pitchFamily="2" charset="77"/>
              </a:endParaRPr>
            </a:p>
          </p:txBody>
        </p:sp>
        <p:sp>
          <p:nvSpPr>
            <p:cNvPr id="21" name="TextBox 20">
              <a:extLst>
                <a:ext uri="{FF2B5EF4-FFF2-40B4-BE49-F238E27FC236}">
                  <a16:creationId xmlns:a16="http://schemas.microsoft.com/office/drawing/2014/main" id="{40028FCE-6D28-EE8A-4672-41A8F9E20A6C}"/>
                </a:ext>
              </a:extLst>
            </p:cNvPr>
            <p:cNvSpPr txBox="1"/>
            <p:nvPr/>
          </p:nvSpPr>
          <p:spPr>
            <a:xfrm>
              <a:off x="3619350" y="3603562"/>
              <a:ext cx="2378470" cy="323935"/>
            </a:xfrm>
            <a:prstGeom prst="rect">
              <a:avLst/>
            </a:prstGeom>
            <a:noFill/>
          </p:spPr>
          <p:txBody>
            <a:bodyPr wrap="square" rtlCol="0">
              <a:spAutoFit/>
            </a:bodyPr>
            <a:lstStyle/>
            <a:p>
              <a:pPr algn="r">
                <a:lnSpc>
                  <a:spcPct val="110000"/>
                </a:lnSpc>
              </a:pPr>
              <a:r>
                <a:rPr lang="en-US" sz="1400" dirty="0">
                  <a:solidFill>
                    <a:schemeClr val="tx1">
                      <a:lumMod val="75000"/>
                      <a:lumOff val="25000"/>
                    </a:schemeClr>
                  </a:solidFill>
                  <a:latin typeface="Jost Light" pitchFamily="2" charset="77"/>
                  <a:ea typeface="Jost Light" pitchFamily="2" charset="77"/>
                </a:rPr>
                <a:t>Title Here</a:t>
              </a:r>
            </a:p>
          </p:txBody>
        </p:sp>
        <p:sp>
          <p:nvSpPr>
            <p:cNvPr id="22" name="Rectangle: Rounded Corners 127">
              <a:extLst>
                <a:ext uri="{FF2B5EF4-FFF2-40B4-BE49-F238E27FC236}">
                  <a16:creationId xmlns:a16="http://schemas.microsoft.com/office/drawing/2014/main" id="{1D5F9705-35E9-E235-C4E2-3D06251BC142}"/>
                </a:ext>
              </a:extLst>
            </p:cNvPr>
            <p:cNvSpPr/>
            <p:nvPr/>
          </p:nvSpPr>
          <p:spPr>
            <a:xfrm flipH="1">
              <a:off x="3067582" y="3907111"/>
              <a:ext cx="2884404" cy="103696"/>
            </a:xfrm>
            <a:prstGeom prst="roundRect">
              <a:avLst>
                <a:gd name="adj" fmla="val 50000"/>
              </a:avLst>
            </a:prstGeom>
            <a:solidFill>
              <a:schemeClr val="bg1">
                <a:lumMod val="7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lumMod val="75000"/>
                    <a:lumOff val="25000"/>
                  </a:schemeClr>
                </a:solidFill>
              </a:endParaRPr>
            </a:p>
          </p:txBody>
        </p:sp>
        <p:sp>
          <p:nvSpPr>
            <p:cNvPr id="23" name="Rectangle: Rounded Corners 128">
              <a:extLst>
                <a:ext uri="{FF2B5EF4-FFF2-40B4-BE49-F238E27FC236}">
                  <a16:creationId xmlns:a16="http://schemas.microsoft.com/office/drawing/2014/main" id="{4969E805-CCBB-6A1D-B4F1-150A6C3E17AF}"/>
                </a:ext>
              </a:extLst>
            </p:cNvPr>
            <p:cNvSpPr/>
            <p:nvPr/>
          </p:nvSpPr>
          <p:spPr>
            <a:xfrm flipH="1">
              <a:off x="3067581" y="3907111"/>
              <a:ext cx="2179242" cy="103696"/>
            </a:xfrm>
            <a:prstGeom prst="roundRect">
              <a:avLst>
                <a:gd name="adj" fmla="val 5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75000"/>
                      <a:lumOff val="25000"/>
                    </a:schemeClr>
                  </a:solidFill>
                </a:rPr>
                <a:t> </a:t>
              </a:r>
            </a:p>
          </p:txBody>
        </p:sp>
        <p:pic>
          <p:nvPicPr>
            <p:cNvPr id="24" name="Graphic 23">
              <a:extLst>
                <a:ext uri="{FF2B5EF4-FFF2-40B4-BE49-F238E27FC236}">
                  <a16:creationId xmlns:a16="http://schemas.microsoft.com/office/drawing/2014/main" id="{A07E7664-D7A0-875A-AD5A-CA353394C1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0013" y="3591098"/>
              <a:ext cx="496882" cy="496882"/>
            </a:xfrm>
            <a:prstGeom prst="rect">
              <a:avLst/>
            </a:prstGeom>
          </p:spPr>
        </p:pic>
      </p:grpSp>
      <p:sp>
        <p:nvSpPr>
          <p:cNvPr id="8" name="Freeform 5">
            <a:extLst>
              <a:ext uri="{FF2B5EF4-FFF2-40B4-BE49-F238E27FC236}">
                <a16:creationId xmlns:a16="http://schemas.microsoft.com/office/drawing/2014/main" id="{8651CFCD-44AE-1A5A-132E-D14E74A02537}"/>
              </a:ext>
            </a:extLst>
          </p:cNvPr>
          <p:cNvSpPr>
            <a:spLocks/>
          </p:cNvSpPr>
          <p:nvPr/>
        </p:nvSpPr>
        <p:spPr bwMode="auto">
          <a:xfrm flipH="1">
            <a:off x="4461644" y="1434490"/>
            <a:ext cx="5398391" cy="1642534"/>
          </a:xfrm>
          <a:custGeom>
            <a:avLst/>
            <a:gdLst>
              <a:gd name="T0" fmla="*/ 0 w 3240"/>
              <a:gd name="T1" fmla="*/ 596 h 1140"/>
              <a:gd name="T2" fmla="*/ 527 w 3240"/>
              <a:gd name="T3" fmla="*/ 596 h 1140"/>
              <a:gd name="T4" fmla="*/ 603 w 3240"/>
              <a:gd name="T5" fmla="*/ 918 h 1140"/>
              <a:gd name="T6" fmla="*/ 671 w 3240"/>
              <a:gd name="T7" fmla="*/ 596 h 1140"/>
              <a:gd name="T8" fmla="*/ 747 w 3240"/>
              <a:gd name="T9" fmla="*/ 596 h 1140"/>
              <a:gd name="T10" fmla="*/ 777 w 3240"/>
              <a:gd name="T11" fmla="*/ 488 h 1140"/>
              <a:gd name="T12" fmla="*/ 887 w 3240"/>
              <a:gd name="T13" fmla="*/ 1140 h 1140"/>
              <a:gd name="T14" fmla="*/ 959 w 3240"/>
              <a:gd name="T15" fmla="*/ 596 h 1140"/>
              <a:gd name="T16" fmla="*/ 2281 w 3240"/>
              <a:gd name="T17" fmla="*/ 596 h 1140"/>
              <a:gd name="T18" fmla="*/ 2308 w 3240"/>
              <a:gd name="T19" fmla="*/ 929 h 1140"/>
              <a:gd name="T20" fmla="*/ 2439 w 3240"/>
              <a:gd name="T21" fmla="*/ 0 h 1140"/>
              <a:gd name="T22" fmla="*/ 2524 w 3240"/>
              <a:gd name="T23" fmla="*/ 596 h 1140"/>
              <a:gd name="T24" fmla="*/ 2552 w 3240"/>
              <a:gd name="T25" fmla="*/ 471 h 1140"/>
              <a:gd name="T26" fmla="*/ 2576 w 3240"/>
              <a:gd name="T27" fmla="*/ 596 h 1140"/>
              <a:gd name="T28" fmla="*/ 2610 w 3240"/>
              <a:gd name="T29" fmla="*/ 596 h 1140"/>
              <a:gd name="T30" fmla="*/ 2668 w 3240"/>
              <a:gd name="T31" fmla="*/ 304 h 1140"/>
              <a:gd name="T32" fmla="*/ 2723 w 3240"/>
              <a:gd name="T33" fmla="*/ 596 h 1140"/>
              <a:gd name="T34" fmla="*/ 3240 w 3240"/>
              <a:gd name="T35" fmla="*/ 596 h 1140"/>
              <a:gd name="connsiteX0" fmla="*/ 0 w 10000"/>
              <a:gd name="connsiteY0" fmla="*/ 5228 h 10000"/>
              <a:gd name="connsiteX1" fmla="*/ 1627 w 10000"/>
              <a:gd name="connsiteY1" fmla="*/ 5228 h 10000"/>
              <a:gd name="connsiteX2" fmla="*/ 1861 w 10000"/>
              <a:gd name="connsiteY2" fmla="*/ 8053 h 10000"/>
              <a:gd name="connsiteX3" fmla="*/ 2071 w 10000"/>
              <a:gd name="connsiteY3" fmla="*/ 5228 h 10000"/>
              <a:gd name="connsiteX4" fmla="*/ 2306 w 10000"/>
              <a:gd name="connsiteY4" fmla="*/ 5228 h 10000"/>
              <a:gd name="connsiteX5" fmla="*/ 2398 w 10000"/>
              <a:gd name="connsiteY5" fmla="*/ 4281 h 10000"/>
              <a:gd name="connsiteX6" fmla="*/ 2738 w 10000"/>
              <a:gd name="connsiteY6" fmla="*/ 10000 h 10000"/>
              <a:gd name="connsiteX7" fmla="*/ 2960 w 10000"/>
              <a:gd name="connsiteY7" fmla="*/ 5228 h 10000"/>
              <a:gd name="connsiteX8" fmla="*/ 7040 w 10000"/>
              <a:gd name="connsiteY8" fmla="*/ 5228 h 10000"/>
              <a:gd name="connsiteX9" fmla="*/ 7191 w 10000"/>
              <a:gd name="connsiteY9" fmla="*/ 8149 h 10000"/>
              <a:gd name="connsiteX10" fmla="*/ 7528 w 10000"/>
              <a:gd name="connsiteY10" fmla="*/ 0 h 10000"/>
              <a:gd name="connsiteX11" fmla="*/ 7790 w 10000"/>
              <a:gd name="connsiteY11" fmla="*/ 5228 h 10000"/>
              <a:gd name="connsiteX12" fmla="*/ 7877 w 10000"/>
              <a:gd name="connsiteY12" fmla="*/ 4132 h 10000"/>
              <a:gd name="connsiteX13" fmla="*/ 7951 w 10000"/>
              <a:gd name="connsiteY13" fmla="*/ 5228 h 10000"/>
              <a:gd name="connsiteX14" fmla="*/ 8056 w 10000"/>
              <a:gd name="connsiteY14" fmla="*/ 5228 h 10000"/>
              <a:gd name="connsiteX15" fmla="*/ 8235 w 10000"/>
              <a:gd name="connsiteY15" fmla="*/ 2667 h 10000"/>
              <a:gd name="connsiteX16" fmla="*/ 8404 w 10000"/>
              <a:gd name="connsiteY16" fmla="*/ 5228 h 10000"/>
              <a:gd name="connsiteX17" fmla="*/ 10000 w 10000"/>
              <a:gd name="connsiteY17" fmla="*/ 5228 h 10000"/>
              <a:gd name="connsiteX0" fmla="*/ 0 w 10993"/>
              <a:gd name="connsiteY0" fmla="*/ 5228 h 10000"/>
              <a:gd name="connsiteX1" fmla="*/ 1627 w 10993"/>
              <a:gd name="connsiteY1" fmla="*/ 5228 h 10000"/>
              <a:gd name="connsiteX2" fmla="*/ 1861 w 10993"/>
              <a:gd name="connsiteY2" fmla="*/ 8053 h 10000"/>
              <a:gd name="connsiteX3" fmla="*/ 2071 w 10993"/>
              <a:gd name="connsiteY3" fmla="*/ 5228 h 10000"/>
              <a:gd name="connsiteX4" fmla="*/ 2306 w 10993"/>
              <a:gd name="connsiteY4" fmla="*/ 5228 h 10000"/>
              <a:gd name="connsiteX5" fmla="*/ 2398 w 10993"/>
              <a:gd name="connsiteY5" fmla="*/ 4281 h 10000"/>
              <a:gd name="connsiteX6" fmla="*/ 2738 w 10993"/>
              <a:gd name="connsiteY6" fmla="*/ 10000 h 10000"/>
              <a:gd name="connsiteX7" fmla="*/ 2960 w 10993"/>
              <a:gd name="connsiteY7" fmla="*/ 5228 h 10000"/>
              <a:gd name="connsiteX8" fmla="*/ 7040 w 10993"/>
              <a:gd name="connsiteY8" fmla="*/ 5228 h 10000"/>
              <a:gd name="connsiteX9" fmla="*/ 7191 w 10993"/>
              <a:gd name="connsiteY9" fmla="*/ 8149 h 10000"/>
              <a:gd name="connsiteX10" fmla="*/ 7528 w 10993"/>
              <a:gd name="connsiteY10" fmla="*/ 0 h 10000"/>
              <a:gd name="connsiteX11" fmla="*/ 7790 w 10993"/>
              <a:gd name="connsiteY11" fmla="*/ 5228 h 10000"/>
              <a:gd name="connsiteX12" fmla="*/ 7877 w 10993"/>
              <a:gd name="connsiteY12" fmla="*/ 4132 h 10000"/>
              <a:gd name="connsiteX13" fmla="*/ 7951 w 10993"/>
              <a:gd name="connsiteY13" fmla="*/ 5228 h 10000"/>
              <a:gd name="connsiteX14" fmla="*/ 8056 w 10993"/>
              <a:gd name="connsiteY14" fmla="*/ 5228 h 10000"/>
              <a:gd name="connsiteX15" fmla="*/ 8235 w 10993"/>
              <a:gd name="connsiteY15" fmla="*/ 2667 h 10000"/>
              <a:gd name="connsiteX16" fmla="*/ 8404 w 10993"/>
              <a:gd name="connsiteY16" fmla="*/ 5228 h 10000"/>
              <a:gd name="connsiteX17" fmla="*/ 10993 w 10993"/>
              <a:gd name="connsiteY17" fmla="*/ 5228 h 10000"/>
              <a:gd name="connsiteX0" fmla="*/ 0 w 12311"/>
              <a:gd name="connsiteY0" fmla="*/ 5228 h 10000"/>
              <a:gd name="connsiteX1" fmla="*/ 1627 w 12311"/>
              <a:gd name="connsiteY1" fmla="*/ 5228 h 10000"/>
              <a:gd name="connsiteX2" fmla="*/ 1861 w 12311"/>
              <a:gd name="connsiteY2" fmla="*/ 8053 h 10000"/>
              <a:gd name="connsiteX3" fmla="*/ 2071 w 12311"/>
              <a:gd name="connsiteY3" fmla="*/ 5228 h 10000"/>
              <a:gd name="connsiteX4" fmla="*/ 2306 w 12311"/>
              <a:gd name="connsiteY4" fmla="*/ 5228 h 10000"/>
              <a:gd name="connsiteX5" fmla="*/ 2398 w 12311"/>
              <a:gd name="connsiteY5" fmla="*/ 4281 h 10000"/>
              <a:gd name="connsiteX6" fmla="*/ 2738 w 12311"/>
              <a:gd name="connsiteY6" fmla="*/ 10000 h 10000"/>
              <a:gd name="connsiteX7" fmla="*/ 2960 w 12311"/>
              <a:gd name="connsiteY7" fmla="*/ 5228 h 10000"/>
              <a:gd name="connsiteX8" fmla="*/ 7040 w 12311"/>
              <a:gd name="connsiteY8" fmla="*/ 5228 h 10000"/>
              <a:gd name="connsiteX9" fmla="*/ 7191 w 12311"/>
              <a:gd name="connsiteY9" fmla="*/ 8149 h 10000"/>
              <a:gd name="connsiteX10" fmla="*/ 7528 w 12311"/>
              <a:gd name="connsiteY10" fmla="*/ 0 h 10000"/>
              <a:gd name="connsiteX11" fmla="*/ 7790 w 12311"/>
              <a:gd name="connsiteY11" fmla="*/ 5228 h 10000"/>
              <a:gd name="connsiteX12" fmla="*/ 7877 w 12311"/>
              <a:gd name="connsiteY12" fmla="*/ 4132 h 10000"/>
              <a:gd name="connsiteX13" fmla="*/ 7951 w 12311"/>
              <a:gd name="connsiteY13" fmla="*/ 5228 h 10000"/>
              <a:gd name="connsiteX14" fmla="*/ 8056 w 12311"/>
              <a:gd name="connsiteY14" fmla="*/ 5228 h 10000"/>
              <a:gd name="connsiteX15" fmla="*/ 8235 w 12311"/>
              <a:gd name="connsiteY15" fmla="*/ 2667 h 10000"/>
              <a:gd name="connsiteX16" fmla="*/ 8404 w 12311"/>
              <a:gd name="connsiteY16" fmla="*/ 5228 h 10000"/>
              <a:gd name="connsiteX17" fmla="*/ 12311 w 12311"/>
              <a:gd name="connsiteY17" fmla="*/ 5228 h 10000"/>
              <a:gd name="connsiteX0" fmla="*/ 0 w 14274"/>
              <a:gd name="connsiteY0" fmla="*/ 5228 h 10000"/>
              <a:gd name="connsiteX1" fmla="*/ 1627 w 14274"/>
              <a:gd name="connsiteY1" fmla="*/ 5228 h 10000"/>
              <a:gd name="connsiteX2" fmla="*/ 1861 w 14274"/>
              <a:gd name="connsiteY2" fmla="*/ 8053 h 10000"/>
              <a:gd name="connsiteX3" fmla="*/ 2071 w 14274"/>
              <a:gd name="connsiteY3" fmla="*/ 5228 h 10000"/>
              <a:gd name="connsiteX4" fmla="*/ 2306 w 14274"/>
              <a:gd name="connsiteY4" fmla="*/ 5228 h 10000"/>
              <a:gd name="connsiteX5" fmla="*/ 2398 w 14274"/>
              <a:gd name="connsiteY5" fmla="*/ 4281 h 10000"/>
              <a:gd name="connsiteX6" fmla="*/ 2738 w 14274"/>
              <a:gd name="connsiteY6" fmla="*/ 10000 h 10000"/>
              <a:gd name="connsiteX7" fmla="*/ 2960 w 14274"/>
              <a:gd name="connsiteY7" fmla="*/ 5228 h 10000"/>
              <a:gd name="connsiteX8" fmla="*/ 7040 w 14274"/>
              <a:gd name="connsiteY8" fmla="*/ 5228 h 10000"/>
              <a:gd name="connsiteX9" fmla="*/ 7191 w 14274"/>
              <a:gd name="connsiteY9" fmla="*/ 8149 h 10000"/>
              <a:gd name="connsiteX10" fmla="*/ 7528 w 14274"/>
              <a:gd name="connsiteY10" fmla="*/ 0 h 10000"/>
              <a:gd name="connsiteX11" fmla="*/ 7790 w 14274"/>
              <a:gd name="connsiteY11" fmla="*/ 5228 h 10000"/>
              <a:gd name="connsiteX12" fmla="*/ 7877 w 14274"/>
              <a:gd name="connsiteY12" fmla="*/ 4132 h 10000"/>
              <a:gd name="connsiteX13" fmla="*/ 7951 w 14274"/>
              <a:gd name="connsiteY13" fmla="*/ 5228 h 10000"/>
              <a:gd name="connsiteX14" fmla="*/ 8056 w 14274"/>
              <a:gd name="connsiteY14" fmla="*/ 5228 h 10000"/>
              <a:gd name="connsiteX15" fmla="*/ 8235 w 14274"/>
              <a:gd name="connsiteY15" fmla="*/ 2667 h 10000"/>
              <a:gd name="connsiteX16" fmla="*/ 8404 w 14274"/>
              <a:gd name="connsiteY16" fmla="*/ 5228 h 10000"/>
              <a:gd name="connsiteX17" fmla="*/ 14274 w 14274"/>
              <a:gd name="connsiteY17" fmla="*/ 5228 h 10000"/>
              <a:gd name="connsiteX0" fmla="*/ 0 w 17206"/>
              <a:gd name="connsiteY0" fmla="*/ 5228 h 10000"/>
              <a:gd name="connsiteX1" fmla="*/ 1627 w 17206"/>
              <a:gd name="connsiteY1" fmla="*/ 5228 h 10000"/>
              <a:gd name="connsiteX2" fmla="*/ 1861 w 17206"/>
              <a:gd name="connsiteY2" fmla="*/ 8053 h 10000"/>
              <a:gd name="connsiteX3" fmla="*/ 2071 w 17206"/>
              <a:gd name="connsiteY3" fmla="*/ 5228 h 10000"/>
              <a:gd name="connsiteX4" fmla="*/ 2306 w 17206"/>
              <a:gd name="connsiteY4" fmla="*/ 5228 h 10000"/>
              <a:gd name="connsiteX5" fmla="*/ 2398 w 17206"/>
              <a:gd name="connsiteY5" fmla="*/ 4281 h 10000"/>
              <a:gd name="connsiteX6" fmla="*/ 2738 w 17206"/>
              <a:gd name="connsiteY6" fmla="*/ 10000 h 10000"/>
              <a:gd name="connsiteX7" fmla="*/ 2960 w 17206"/>
              <a:gd name="connsiteY7" fmla="*/ 5228 h 10000"/>
              <a:gd name="connsiteX8" fmla="*/ 7040 w 17206"/>
              <a:gd name="connsiteY8" fmla="*/ 5228 h 10000"/>
              <a:gd name="connsiteX9" fmla="*/ 7191 w 17206"/>
              <a:gd name="connsiteY9" fmla="*/ 8149 h 10000"/>
              <a:gd name="connsiteX10" fmla="*/ 7528 w 17206"/>
              <a:gd name="connsiteY10" fmla="*/ 0 h 10000"/>
              <a:gd name="connsiteX11" fmla="*/ 7790 w 17206"/>
              <a:gd name="connsiteY11" fmla="*/ 5228 h 10000"/>
              <a:gd name="connsiteX12" fmla="*/ 7877 w 17206"/>
              <a:gd name="connsiteY12" fmla="*/ 4132 h 10000"/>
              <a:gd name="connsiteX13" fmla="*/ 7951 w 17206"/>
              <a:gd name="connsiteY13" fmla="*/ 5228 h 10000"/>
              <a:gd name="connsiteX14" fmla="*/ 8056 w 17206"/>
              <a:gd name="connsiteY14" fmla="*/ 5228 h 10000"/>
              <a:gd name="connsiteX15" fmla="*/ 8235 w 17206"/>
              <a:gd name="connsiteY15" fmla="*/ 2667 h 10000"/>
              <a:gd name="connsiteX16" fmla="*/ 8404 w 17206"/>
              <a:gd name="connsiteY16" fmla="*/ 5228 h 10000"/>
              <a:gd name="connsiteX17" fmla="*/ 17206 w 17206"/>
              <a:gd name="connsiteY17" fmla="*/ 5228 h 10000"/>
              <a:gd name="connsiteX0" fmla="*/ 0 w 18851"/>
              <a:gd name="connsiteY0" fmla="*/ 5228 h 10000"/>
              <a:gd name="connsiteX1" fmla="*/ 3272 w 18851"/>
              <a:gd name="connsiteY1" fmla="*/ 5228 h 10000"/>
              <a:gd name="connsiteX2" fmla="*/ 3506 w 18851"/>
              <a:gd name="connsiteY2" fmla="*/ 8053 h 10000"/>
              <a:gd name="connsiteX3" fmla="*/ 3716 w 18851"/>
              <a:gd name="connsiteY3" fmla="*/ 5228 h 10000"/>
              <a:gd name="connsiteX4" fmla="*/ 3951 w 18851"/>
              <a:gd name="connsiteY4" fmla="*/ 5228 h 10000"/>
              <a:gd name="connsiteX5" fmla="*/ 4043 w 18851"/>
              <a:gd name="connsiteY5" fmla="*/ 4281 h 10000"/>
              <a:gd name="connsiteX6" fmla="*/ 4383 w 18851"/>
              <a:gd name="connsiteY6" fmla="*/ 10000 h 10000"/>
              <a:gd name="connsiteX7" fmla="*/ 4605 w 18851"/>
              <a:gd name="connsiteY7" fmla="*/ 5228 h 10000"/>
              <a:gd name="connsiteX8" fmla="*/ 8685 w 18851"/>
              <a:gd name="connsiteY8" fmla="*/ 5228 h 10000"/>
              <a:gd name="connsiteX9" fmla="*/ 8836 w 18851"/>
              <a:gd name="connsiteY9" fmla="*/ 8149 h 10000"/>
              <a:gd name="connsiteX10" fmla="*/ 9173 w 18851"/>
              <a:gd name="connsiteY10" fmla="*/ 0 h 10000"/>
              <a:gd name="connsiteX11" fmla="*/ 9435 w 18851"/>
              <a:gd name="connsiteY11" fmla="*/ 5228 h 10000"/>
              <a:gd name="connsiteX12" fmla="*/ 9522 w 18851"/>
              <a:gd name="connsiteY12" fmla="*/ 4132 h 10000"/>
              <a:gd name="connsiteX13" fmla="*/ 9596 w 18851"/>
              <a:gd name="connsiteY13" fmla="*/ 5228 h 10000"/>
              <a:gd name="connsiteX14" fmla="*/ 9701 w 18851"/>
              <a:gd name="connsiteY14" fmla="*/ 5228 h 10000"/>
              <a:gd name="connsiteX15" fmla="*/ 9880 w 18851"/>
              <a:gd name="connsiteY15" fmla="*/ 2667 h 10000"/>
              <a:gd name="connsiteX16" fmla="*/ 10049 w 18851"/>
              <a:gd name="connsiteY16" fmla="*/ 5228 h 10000"/>
              <a:gd name="connsiteX17" fmla="*/ 18851 w 18851"/>
              <a:gd name="connsiteY17" fmla="*/ 5228 h 10000"/>
              <a:gd name="connsiteX0" fmla="*/ 0 w 18851"/>
              <a:gd name="connsiteY0" fmla="*/ 5228 h 10000"/>
              <a:gd name="connsiteX1" fmla="*/ 3272 w 18851"/>
              <a:gd name="connsiteY1" fmla="*/ 5228 h 10000"/>
              <a:gd name="connsiteX2" fmla="*/ 3506 w 18851"/>
              <a:gd name="connsiteY2" fmla="*/ 8053 h 10000"/>
              <a:gd name="connsiteX3" fmla="*/ 3716 w 18851"/>
              <a:gd name="connsiteY3" fmla="*/ 5228 h 10000"/>
              <a:gd name="connsiteX4" fmla="*/ 3951 w 18851"/>
              <a:gd name="connsiteY4" fmla="*/ 5228 h 10000"/>
              <a:gd name="connsiteX5" fmla="*/ 4043 w 18851"/>
              <a:gd name="connsiteY5" fmla="*/ 4281 h 10000"/>
              <a:gd name="connsiteX6" fmla="*/ 4383 w 18851"/>
              <a:gd name="connsiteY6" fmla="*/ 10000 h 10000"/>
              <a:gd name="connsiteX7" fmla="*/ 5802 w 18851"/>
              <a:gd name="connsiteY7" fmla="*/ 5228 h 10000"/>
              <a:gd name="connsiteX8" fmla="*/ 8685 w 18851"/>
              <a:gd name="connsiteY8" fmla="*/ 5228 h 10000"/>
              <a:gd name="connsiteX9" fmla="*/ 8836 w 18851"/>
              <a:gd name="connsiteY9" fmla="*/ 8149 h 10000"/>
              <a:gd name="connsiteX10" fmla="*/ 9173 w 18851"/>
              <a:gd name="connsiteY10" fmla="*/ 0 h 10000"/>
              <a:gd name="connsiteX11" fmla="*/ 9435 w 18851"/>
              <a:gd name="connsiteY11" fmla="*/ 5228 h 10000"/>
              <a:gd name="connsiteX12" fmla="*/ 9522 w 18851"/>
              <a:gd name="connsiteY12" fmla="*/ 4132 h 10000"/>
              <a:gd name="connsiteX13" fmla="*/ 9596 w 18851"/>
              <a:gd name="connsiteY13" fmla="*/ 5228 h 10000"/>
              <a:gd name="connsiteX14" fmla="*/ 9701 w 18851"/>
              <a:gd name="connsiteY14" fmla="*/ 5228 h 10000"/>
              <a:gd name="connsiteX15" fmla="*/ 9880 w 18851"/>
              <a:gd name="connsiteY15" fmla="*/ 2667 h 10000"/>
              <a:gd name="connsiteX16" fmla="*/ 10049 w 18851"/>
              <a:gd name="connsiteY16" fmla="*/ 5228 h 10000"/>
              <a:gd name="connsiteX17" fmla="*/ 18851 w 18851"/>
              <a:gd name="connsiteY17" fmla="*/ 5228 h 10000"/>
              <a:gd name="connsiteX0" fmla="*/ 0 w 18851"/>
              <a:gd name="connsiteY0" fmla="*/ 5228 h 10000"/>
              <a:gd name="connsiteX1" fmla="*/ 3272 w 18851"/>
              <a:gd name="connsiteY1" fmla="*/ 5228 h 10000"/>
              <a:gd name="connsiteX2" fmla="*/ 3506 w 18851"/>
              <a:gd name="connsiteY2" fmla="*/ 8053 h 10000"/>
              <a:gd name="connsiteX3" fmla="*/ 3716 w 18851"/>
              <a:gd name="connsiteY3" fmla="*/ 5228 h 10000"/>
              <a:gd name="connsiteX4" fmla="*/ 3951 w 18851"/>
              <a:gd name="connsiteY4" fmla="*/ 5228 h 10000"/>
              <a:gd name="connsiteX5" fmla="*/ 4828 w 18851"/>
              <a:gd name="connsiteY5" fmla="*/ 4238 h 10000"/>
              <a:gd name="connsiteX6" fmla="*/ 4383 w 18851"/>
              <a:gd name="connsiteY6" fmla="*/ 10000 h 10000"/>
              <a:gd name="connsiteX7" fmla="*/ 5802 w 18851"/>
              <a:gd name="connsiteY7" fmla="*/ 5228 h 10000"/>
              <a:gd name="connsiteX8" fmla="*/ 8685 w 18851"/>
              <a:gd name="connsiteY8" fmla="*/ 5228 h 10000"/>
              <a:gd name="connsiteX9" fmla="*/ 8836 w 18851"/>
              <a:gd name="connsiteY9" fmla="*/ 8149 h 10000"/>
              <a:gd name="connsiteX10" fmla="*/ 9173 w 18851"/>
              <a:gd name="connsiteY10" fmla="*/ 0 h 10000"/>
              <a:gd name="connsiteX11" fmla="*/ 9435 w 18851"/>
              <a:gd name="connsiteY11" fmla="*/ 5228 h 10000"/>
              <a:gd name="connsiteX12" fmla="*/ 9522 w 18851"/>
              <a:gd name="connsiteY12" fmla="*/ 4132 h 10000"/>
              <a:gd name="connsiteX13" fmla="*/ 9596 w 18851"/>
              <a:gd name="connsiteY13" fmla="*/ 5228 h 10000"/>
              <a:gd name="connsiteX14" fmla="*/ 9701 w 18851"/>
              <a:gd name="connsiteY14" fmla="*/ 5228 h 10000"/>
              <a:gd name="connsiteX15" fmla="*/ 9880 w 18851"/>
              <a:gd name="connsiteY15" fmla="*/ 2667 h 10000"/>
              <a:gd name="connsiteX16" fmla="*/ 10049 w 18851"/>
              <a:gd name="connsiteY16" fmla="*/ 5228 h 10000"/>
              <a:gd name="connsiteX17" fmla="*/ 18851 w 18851"/>
              <a:gd name="connsiteY17" fmla="*/ 5228 h 10000"/>
              <a:gd name="connsiteX0" fmla="*/ 0 w 18851"/>
              <a:gd name="connsiteY0" fmla="*/ 5228 h 10000"/>
              <a:gd name="connsiteX1" fmla="*/ 3272 w 18851"/>
              <a:gd name="connsiteY1" fmla="*/ 5228 h 10000"/>
              <a:gd name="connsiteX2" fmla="*/ 3506 w 18851"/>
              <a:gd name="connsiteY2" fmla="*/ 8053 h 10000"/>
              <a:gd name="connsiteX3" fmla="*/ 3716 w 18851"/>
              <a:gd name="connsiteY3" fmla="*/ 5228 h 10000"/>
              <a:gd name="connsiteX4" fmla="*/ 4481 w 18851"/>
              <a:gd name="connsiteY4" fmla="*/ 5228 h 10000"/>
              <a:gd name="connsiteX5" fmla="*/ 4828 w 18851"/>
              <a:gd name="connsiteY5" fmla="*/ 4238 h 10000"/>
              <a:gd name="connsiteX6" fmla="*/ 4383 w 18851"/>
              <a:gd name="connsiteY6" fmla="*/ 10000 h 10000"/>
              <a:gd name="connsiteX7" fmla="*/ 5802 w 18851"/>
              <a:gd name="connsiteY7" fmla="*/ 5228 h 10000"/>
              <a:gd name="connsiteX8" fmla="*/ 8685 w 18851"/>
              <a:gd name="connsiteY8" fmla="*/ 5228 h 10000"/>
              <a:gd name="connsiteX9" fmla="*/ 8836 w 18851"/>
              <a:gd name="connsiteY9" fmla="*/ 8149 h 10000"/>
              <a:gd name="connsiteX10" fmla="*/ 9173 w 18851"/>
              <a:gd name="connsiteY10" fmla="*/ 0 h 10000"/>
              <a:gd name="connsiteX11" fmla="*/ 9435 w 18851"/>
              <a:gd name="connsiteY11" fmla="*/ 5228 h 10000"/>
              <a:gd name="connsiteX12" fmla="*/ 9522 w 18851"/>
              <a:gd name="connsiteY12" fmla="*/ 4132 h 10000"/>
              <a:gd name="connsiteX13" fmla="*/ 9596 w 18851"/>
              <a:gd name="connsiteY13" fmla="*/ 5228 h 10000"/>
              <a:gd name="connsiteX14" fmla="*/ 9701 w 18851"/>
              <a:gd name="connsiteY14" fmla="*/ 5228 h 10000"/>
              <a:gd name="connsiteX15" fmla="*/ 9880 w 18851"/>
              <a:gd name="connsiteY15" fmla="*/ 2667 h 10000"/>
              <a:gd name="connsiteX16" fmla="*/ 10049 w 18851"/>
              <a:gd name="connsiteY16" fmla="*/ 5228 h 10000"/>
              <a:gd name="connsiteX17" fmla="*/ 18851 w 18851"/>
              <a:gd name="connsiteY17" fmla="*/ 5228 h 10000"/>
              <a:gd name="connsiteX0" fmla="*/ 0 w 18851"/>
              <a:gd name="connsiteY0" fmla="*/ 5228 h 9915"/>
              <a:gd name="connsiteX1" fmla="*/ 3272 w 18851"/>
              <a:gd name="connsiteY1" fmla="*/ 5228 h 9915"/>
              <a:gd name="connsiteX2" fmla="*/ 3506 w 18851"/>
              <a:gd name="connsiteY2" fmla="*/ 8053 h 9915"/>
              <a:gd name="connsiteX3" fmla="*/ 3716 w 18851"/>
              <a:gd name="connsiteY3" fmla="*/ 5228 h 9915"/>
              <a:gd name="connsiteX4" fmla="*/ 4481 w 18851"/>
              <a:gd name="connsiteY4" fmla="*/ 5228 h 9915"/>
              <a:gd name="connsiteX5" fmla="*/ 4828 w 18851"/>
              <a:gd name="connsiteY5" fmla="*/ 4238 h 9915"/>
              <a:gd name="connsiteX6" fmla="*/ 5188 w 18851"/>
              <a:gd name="connsiteY6" fmla="*/ 9915 h 9915"/>
              <a:gd name="connsiteX7" fmla="*/ 5802 w 18851"/>
              <a:gd name="connsiteY7" fmla="*/ 5228 h 9915"/>
              <a:gd name="connsiteX8" fmla="*/ 8685 w 18851"/>
              <a:gd name="connsiteY8" fmla="*/ 5228 h 9915"/>
              <a:gd name="connsiteX9" fmla="*/ 8836 w 18851"/>
              <a:gd name="connsiteY9" fmla="*/ 8149 h 9915"/>
              <a:gd name="connsiteX10" fmla="*/ 9173 w 18851"/>
              <a:gd name="connsiteY10" fmla="*/ 0 h 9915"/>
              <a:gd name="connsiteX11" fmla="*/ 9435 w 18851"/>
              <a:gd name="connsiteY11" fmla="*/ 5228 h 9915"/>
              <a:gd name="connsiteX12" fmla="*/ 9522 w 18851"/>
              <a:gd name="connsiteY12" fmla="*/ 4132 h 9915"/>
              <a:gd name="connsiteX13" fmla="*/ 9596 w 18851"/>
              <a:gd name="connsiteY13" fmla="*/ 5228 h 9915"/>
              <a:gd name="connsiteX14" fmla="*/ 9701 w 18851"/>
              <a:gd name="connsiteY14" fmla="*/ 5228 h 9915"/>
              <a:gd name="connsiteX15" fmla="*/ 9880 w 18851"/>
              <a:gd name="connsiteY15" fmla="*/ 2667 h 9915"/>
              <a:gd name="connsiteX16" fmla="*/ 10049 w 18851"/>
              <a:gd name="connsiteY16" fmla="*/ 5228 h 9915"/>
              <a:gd name="connsiteX17" fmla="*/ 18851 w 18851"/>
              <a:gd name="connsiteY17" fmla="*/ 5228 h 9915"/>
              <a:gd name="connsiteX0" fmla="*/ 0 w 10000"/>
              <a:gd name="connsiteY0" fmla="*/ 5273 h 10000"/>
              <a:gd name="connsiteX1" fmla="*/ 1736 w 10000"/>
              <a:gd name="connsiteY1" fmla="*/ 5273 h 10000"/>
              <a:gd name="connsiteX2" fmla="*/ 1860 w 10000"/>
              <a:gd name="connsiteY2" fmla="*/ 8122 h 10000"/>
              <a:gd name="connsiteX3" fmla="*/ 1971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000"/>
              <a:gd name="connsiteY0" fmla="*/ 5273 h 10000"/>
              <a:gd name="connsiteX1" fmla="*/ 1736 w 10000"/>
              <a:gd name="connsiteY1" fmla="*/ 5273 h 10000"/>
              <a:gd name="connsiteX2" fmla="*/ 1860 w 10000"/>
              <a:gd name="connsiteY2" fmla="*/ 8122 h 10000"/>
              <a:gd name="connsiteX3" fmla="*/ 2315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000"/>
              <a:gd name="connsiteY0" fmla="*/ 5273 h 10000"/>
              <a:gd name="connsiteX1" fmla="*/ 1736 w 10000"/>
              <a:gd name="connsiteY1" fmla="*/ 5273 h 10000"/>
              <a:gd name="connsiteX2" fmla="*/ 2068 w 10000"/>
              <a:gd name="connsiteY2" fmla="*/ 8122 h 10000"/>
              <a:gd name="connsiteX3" fmla="*/ 2315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000"/>
              <a:gd name="connsiteY0" fmla="*/ 5273 h 10000"/>
              <a:gd name="connsiteX1" fmla="*/ 1923 w 10000"/>
              <a:gd name="connsiteY1" fmla="*/ 5273 h 10000"/>
              <a:gd name="connsiteX2" fmla="*/ 2068 w 10000"/>
              <a:gd name="connsiteY2" fmla="*/ 8122 h 10000"/>
              <a:gd name="connsiteX3" fmla="*/ 2315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000"/>
              <a:gd name="connsiteY0" fmla="*/ 5273 h 10000"/>
              <a:gd name="connsiteX1" fmla="*/ 1923 w 10000"/>
              <a:gd name="connsiteY1" fmla="*/ 5273 h 10000"/>
              <a:gd name="connsiteX2" fmla="*/ 2120 w 10000"/>
              <a:gd name="connsiteY2" fmla="*/ 8079 h 10000"/>
              <a:gd name="connsiteX3" fmla="*/ 2315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000"/>
              <a:gd name="connsiteY0" fmla="*/ 5273 h 10000"/>
              <a:gd name="connsiteX1" fmla="*/ 2017 w 10000"/>
              <a:gd name="connsiteY1" fmla="*/ 5316 h 10000"/>
              <a:gd name="connsiteX2" fmla="*/ 2120 w 10000"/>
              <a:gd name="connsiteY2" fmla="*/ 8079 h 10000"/>
              <a:gd name="connsiteX3" fmla="*/ 2315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000"/>
              <a:gd name="connsiteY0" fmla="*/ 5273 h 10000"/>
              <a:gd name="connsiteX1" fmla="*/ 2017 w 10000"/>
              <a:gd name="connsiteY1" fmla="*/ 5316 h 10000"/>
              <a:gd name="connsiteX2" fmla="*/ 2120 w 10000"/>
              <a:gd name="connsiteY2" fmla="*/ 8079 h 10000"/>
              <a:gd name="connsiteX3" fmla="*/ 2315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000"/>
              <a:gd name="connsiteY0" fmla="*/ 5273 h 10000"/>
              <a:gd name="connsiteX1" fmla="*/ 2017 w 10000"/>
              <a:gd name="connsiteY1" fmla="*/ 5316 h 10000"/>
              <a:gd name="connsiteX2" fmla="*/ 2176 w 10000"/>
              <a:gd name="connsiteY2" fmla="*/ 8097 h 10000"/>
              <a:gd name="connsiteX3" fmla="*/ 2315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000"/>
              <a:gd name="connsiteY0" fmla="*/ 5273 h 10000"/>
              <a:gd name="connsiteX1" fmla="*/ 2017 w 10000"/>
              <a:gd name="connsiteY1" fmla="*/ 5316 h 10000"/>
              <a:gd name="connsiteX2" fmla="*/ 2176 w 10000"/>
              <a:gd name="connsiteY2" fmla="*/ 8097 h 10000"/>
              <a:gd name="connsiteX3" fmla="*/ 2315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000"/>
              <a:gd name="connsiteY0" fmla="*/ 5273 h 10000"/>
              <a:gd name="connsiteX1" fmla="*/ 2017 w 10000"/>
              <a:gd name="connsiteY1" fmla="*/ 5316 h 10000"/>
              <a:gd name="connsiteX2" fmla="*/ 2176 w 10000"/>
              <a:gd name="connsiteY2" fmla="*/ 8097 h 10000"/>
              <a:gd name="connsiteX3" fmla="*/ 2315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000"/>
              <a:gd name="connsiteY0" fmla="*/ 5273 h 10000"/>
              <a:gd name="connsiteX1" fmla="*/ 2017 w 10000"/>
              <a:gd name="connsiteY1" fmla="*/ 5316 h 10000"/>
              <a:gd name="connsiteX2" fmla="*/ 2176 w 10000"/>
              <a:gd name="connsiteY2" fmla="*/ 8097 h 10000"/>
              <a:gd name="connsiteX3" fmla="*/ 2315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000"/>
              <a:gd name="connsiteY0" fmla="*/ 5273 h 10000"/>
              <a:gd name="connsiteX1" fmla="*/ 2017 w 10000"/>
              <a:gd name="connsiteY1" fmla="*/ 5316 h 10000"/>
              <a:gd name="connsiteX2" fmla="*/ 2176 w 10000"/>
              <a:gd name="connsiteY2" fmla="*/ 8097 h 10000"/>
              <a:gd name="connsiteX3" fmla="*/ 2315 w 10000"/>
              <a:gd name="connsiteY3" fmla="*/ 5273 h 10000"/>
              <a:gd name="connsiteX4" fmla="*/ 2492 w 10000"/>
              <a:gd name="connsiteY4" fmla="*/ 5273 h 10000"/>
              <a:gd name="connsiteX5" fmla="*/ 2561 w 10000"/>
              <a:gd name="connsiteY5" fmla="*/ 4274 h 10000"/>
              <a:gd name="connsiteX6" fmla="*/ 2752 w 10000"/>
              <a:gd name="connsiteY6" fmla="*/ 10000 h 10000"/>
              <a:gd name="connsiteX7" fmla="*/ 3078 w 10000"/>
              <a:gd name="connsiteY7" fmla="*/ 5273 h 10000"/>
              <a:gd name="connsiteX8" fmla="*/ 4607 w 10000"/>
              <a:gd name="connsiteY8" fmla="*/ 5273 h 10000"/>
              <a:gd name="connsiteX9" fmla="*/ 4687 w 10000"/>
              <a:gd name="connsiteY9" fmla="*/ 8219 h 10000"/>
              <a:gd name="connsiteX10" fmla="*/ 4866 w 10000"/>
              <a:gd name="connsiteY10" fmla="*/ 0 h 10000"/>
              <a:gd name="connsiteX11" fmla="*/ 5005 w 10000"/>
              <a:gd name="connsiteY11" fmla="*/ 5273 h 10000"/>
              <a:gd name="connsiteX12" fmla="*/ 5051 w 10000"/>
              <a:gd name="connsiteY12" fmla="*/ 4167 h 10000"/>
              <a:gd name="connsiteX13" fmla="*/ 5090 w 10000"/>
              <a:gd name="connsiteY13" fmla="*/ 5273 h 10000"/>
              <a:gd name="connsiteX14" fmla="*/ 5146 w 10000"/>
              <a:gd name="connsiteY14" fmla="*/ 5273 h 10000"/>
              <a:gd name="connsiteX15" fmla="*/ 5241 w 10000"/>
              <a:gd name="connsiteY15" fmla="*/ 2690 h 10000"/>
              <a:gd name="connsiteX16" fmla="*/ 5331 w 10000"/>
              <a:gd name="connsiteY16" fmla="*/ 5273 h 10000"/>
              <a:gd name="connsiteX17" fmla="*/ 10000 w 10000"/>
              <a:gd name="connsiteY17" fmla="*/ 5273 h 10000"/>
              <a:gd name="connsiteX0" fmla="*/ 0 w 10710"/>
              <a:gd name="connsiteY0" fmla="*/ 5334 h 10000"/>
              <a:gd name="connsiteX1" fmla="*/ 2727 w 10710"/>
              <a:gd name="connsiteY1" fmla="*/ 5316 h 10000"/>
              <a:gd name="connsiteX2" fmla="*/ 2886 w 10710"/>
              <a:gd name="connsiteY2" fmla="*/ 8097 h 10000"/>
              <a:gd name="connsiteX3" fmla="*/ 3025 w 10710"/>
              <a:gd name="connsiteY3" fmla="*/ 5273 h 10000"/>
              <a:gd name="connsiteX4" fmla="*/ 3202 w 10710"/>
              <a:gd name="connsiteY4" fmla="*/ 5273 h 10000"/>
              <a:gd name="connsiteX5" fmla="*/ 3271 w 10710"/>
              <a:gd name="connsiteY5" fmla="*/ 4274 h 10000"/>
              <a:gd name="connsiteX6" fmla="*/ 3462 w 10710"/>
              <a:gd name="connsiteY6" fmla="*/ 10000 h 10000"/>
              <a:gd name="connsiteX7" fmla="*/ 3788 w 10710"/>
              <a:gd name="connsiteY7" fmla="*/ 5273 h 10000"/>
              <a:gd name="connsiteX8" fmla="*/ 5317 w 10710"/>
              <a:gd name="connsiteY8" fmla="*/ 5273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2727 w 10710"/>
              <a:gd name="connsiteY1" fmla="*/ 5316 h 10000"/>
              <a:gd name="connsiteX2" fmla="*/ 2886 w 10710"/>
              <a:gd name="connsiteY2" fmla="*/ 8097 h 10000"/>
              <a:gd name="connsiteX3" fmla="*/ 3025 w 10710"/>
              <a:gd name="connsiteY3" fmla="*/ 5273 h 10000"/>
              <a:gd name="connsiteX4" fmla="*/ 3202 w 10710"/>
              <a:gd name="connsiteY4" fmla="*/ 5273 h 10000"/>
              <a:gd name="connsiteX5" fmla="*/ 3271 w 10710"/>
              <a:gd name="connsiteY5" fmla="*/ 4274 h 10000"/>
              <a:gd name="connsiteX6" fmla="*/ 3462 w 10710"/>
              <a:gd name="connsiteY6" fmla="*/ 10000 h 10000"/>
              <a:gd name="connsiteX7" fmla="*/ 4471 w 10710"/>
              <a:gd name="connsiteY7" fmla="*/ 5300 h 10000"/>
              <a:gd name="connsiteX8" fmla="*/ 5317 w 10710"/>
              <a:gd name="connsiteY8" fmla="*/ 5273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2727 w 10710"/>
              <a:gd name="connsiteY1" fmla="*/ 5316 h 10000"/>
              <a:gd name="connsiteX2" fmla="*/ 2886 w 10710"/>
              <a:gd name="connsiteY2" fmla="*/ 8097 h 10000"/>
              <a:gd name="connsiteX3" fmla="*/ 3025 w 10710"/>
              <a:gd name="connsiteY3" fmla="*/ 5273 h 10000"/>
              <a:gd name="connsiteX4" fmla="*/ 3202 w 10710"/>
              <a:gd name="connsiteY4" fmla="*/ 5273 h 10000"/>
              <a:gd name="connsiteX5" fmla="*/ 3271 w 10710"/>
              <a:gd name="connsiteY5" fmla="*/ 4274 h 10000"/>
              <a:gd name="connsiteX6" fmla="*/ 4145 w 10710"/>
              <a:gd name="connsiteY6" fmla="*/ 10000 h 10000"/>
              <a:gd name="connsiteX7" fmla="*/ 4471 w 10710"/>
              <a:gd name="connsiteY7" fmla="*/ 5300 h 10000"/>
              <a:gd name="connsiteX8" fmla="*/ 5317 w 10710"/>
              <a:gd name="connsiteY8" fmla="*/ 5273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2727 w 10710"/>
              <a:gd name="connsiteY1" fmla="*/ 5316 h 10000"/>
              <a:gd name="connsiteX2" fmla="*/ 2886 w 10710"/>
              <a:gd name="connsiteY2" fmla="*/ 8097 h 10000"/>
              <a:gd name="connsiteX3" fmla="*/ 3025 w 10710"/>
              <a:gd name="connsiteY3" fmla="*/ 5273 h 10000"/>
              <a:gd name="connsiteX4" fmla="*/ 3202 w 10710"/>
              <a:gd name="connsiteY4" fmla="*/ 5273 h 10000"/>
              <a:gd name="connsiteX5" fmla="*/ 3967 w 10710"/>
              <a:gd name="connsiteY5" fmla="*/ 4086 h 10000"/>
              <a:gd name="connsiteX6" fmla="*/ 4145 w 10710"/>
              <a:gd name="connsiteY6" fmla="*/ 10000 h 10000"/>
              <a:gd name="connsiteX7" fmla="*/ 4471 w 10710"/>
              <a:gd name="connsiteY7" fmla="*/ 5300 h 10000"/>
              <a:gd name="connsiteX8" fmla="*/ 5317 w 10710"/>
              <a:gd name="connsiteY8" fmla="*/ 5273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2727 w 10710"/>
              <a:gd name="connsiteY1" fmla="*/ 5316 h 10000"/>
              <a:gd name="connsiteX2" fmla="*/ 2886 w 10710"/>
              <a:gd name="connsiteY2" fmla="*/ 8097 h 10000"/>
              <a:gd name="connsiteX3" fmla="*/ 3025 w 10710"/>
              <a:gd name="connsiteY3" fmla="*/ 5273 h 10000"/>
              <a:gd name="connsiteX4" fmla="*/ 3872 w 10710"/>
              <a:gd name="connsiteY4" fmla="*/ 5273 h 10000"/>
              <a:gd name="connsiteX5" fmla="*/ 3967 w 10710"/>
              <a:gd name="connsiteY5" fmla="*/ 4086 h 10000"/>
              <a:gd name="connsiteX6" fmla="*/ 4145 w 10710"/>
              <a:gd name="connsiteY6" fmla="*/ 10000 h 10000"/>
              <a:gd name="connsiteX7" fmla="*/ 4471 w 10710"/>
              <a:gd name="connsiteY7" fmla="*/ 5300 h 10000"/>
              <a:gd name="connsiteX8" fmla="*/ 5317 w 10710"/>
              <a:gd name="connsiteY8" fmla="*/ 5273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2727 w 10710"/>
              <a:gd name="connsiteY1" fmla="*/ 5316 h 10000"/>
              <a:gd name="connsiteX2" fmla="*/ 2886 w 10710"/>
              <a:gd name="connsiteY2" fmla="*/ 8097 h 10000"/>
              <a:gd name="connsiteX3" fmla="*/ 3025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471 w 10710"/>
              <a:gd name="connsiteY7" fmla="*/ 5300 h 10000"/>
              <a:gd name="connsiteX8" fmla="*/ 5317 w 10710"/>
              <a:gd name="connsiteY8" fmla="*/ 5273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2727 w 10710"/>
              <a:gd name="connsiteY1" fmla="*/ 5316 h 10000"/>
              <a:gd name="connsiteX2" fmla="*/ 2886 w 10710"/>
              <a:gd name="connsiteY2" fmla="*/ 8097 h 10000"/>
              <a:gd name="connsiteX3" fmla="*/ 3676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471 w 10710"/>
              <a:gd name="connsiteY7" fmla="*/ 5300 h 10000"/>
              <a:gd name="connsiteX8" fmla="*/ 5317 w 10710"/>
              <a:gd name="connsiteY8" fmla="*/ 5273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2727 w 10710"/>
              <a:gd name="connsiteY1" fmla="*/ 5316 h 10000"/>
              <a:gd name="connsiteX2" fmla="*/ 3543 w 10710"/>
              <a:gd name="connsiteY2" fmla="*/ 7909 h 10000"/>
              <a:gd name="connsiteX3" fmla="*/ 3676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471 w 10710"/>
              <a:gd name="connsiteY7" fmla="*/ 5300 h 10000"/>
              <a:gd name="connsiteX8" fmla="*/ 5317 w 10710"/>
              <a:gd name="connsiteY8" fmla="*/ 5273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3384 w 10710"/>
              <a:gd name="connsiteY1" fmla="*/ 5289 h 10000"/>
              <a:gd name="connsiteX2" fmla="*/ 3543 w 10710"/>
              <a:gd name="connsiteY2" fmla="*/ 7909 h 10000"/>
              <a:gd name="connsiteX3" fmla="*/ 3676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471 w 10710"/>
              <a:gd name="connsiteY7" fmla="*/ 5300 h 10000"/>
              <a:gd name="connsiteX8" fmla="*/ 5317 w 10710"/>
              <a:gd name="connsiteY8" fmla="*/ 5273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3384 w 10710"/>
              <a:gd name="connsiteY1" fmla="*/ 5289 h 10000"/>
              <a:gd name="connsiteX2" fmla="*/ 3543 w 10710"/>
              <a:gd name="connsiteY2" fmla="*/ 7909 h 10000"/>
              <a:gd name="connsiteX3" fmla="*/ 3676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471 w 10710"/>
              <a:gd name="connsiteY7" fmla="*/ 5300 h 10000"/>
              <a:gd name="connsiteX8" fmla="*/ 5219 w 10710"/>
              <a:gd name="connsiteY8" fmla="*/ 5300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3384 w 10710"/>
              <a:gd name="connsiteY1" fmla="*/ 5289 h 10000"/>
              <a:gd name="connsiteX2" fmla="*/ 3543 w 10710"/>
              <a:gd name="connsiteY2" fmla="*/ 7909 h 10000"/>
              <a:gd name="connsiteX3" fmla="*/ 3676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471 w 10710"/>
              <a:gd name="connsiteY7" fmla="*/ 5300 h 10000"/>
              <a:gd name="connsiteX8" fmla="*/ 5271 w 10710"/>
              <a:gd name="connsiteY8" fmla="*/ 5300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3384 w 10710"/>
              <a:gd name="connsiteY1" fmla="*/ 5289 h 10000"/>
              <a:gd name="connsiteX2" fmla="*/ 3543 w 10710"/>
              <a:gd name="connsiteY2" fmla="*/ 7909 h 10000"/>
              <a:gd name="connsiteX3" fmla="*/ 3676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471 w 10710"/>
              <a:gd name="connsiteY7" fmla="*/ 5300 h 10000"/>
              <a:gd name="connsiteX8" fmla="*/ 5271 w 10710"/>
              <a:gd name="connsiteY8" fmla="*/ 5300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3384 w 10710"/>
              <a:gd name="connsiteY1" fmla="*/ 5289 h 10000"/>
              <a:gd name="connsiteX2" fmla="*/ 3543 w 10710"/>
              <a:gd name="connsiteY2" fmla="*/ 7909 h 10000"/>
              <a:gd name="connsiteX3" fmla="*/ 3676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471 w 10710"/>
              <a:gd name="connsiteY7" fmla="*/ 5300 h 10000"/>
              <a:gd name="connsiteX8" fmla="*/ 5271 w 10710"/>
              <a:gd name="connsiteY8" fmla="*/ 5300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3384 w 10710"/>
              <a:gd name="connsiteY1" fmla="*/ 5289 h 10000"/>
              <a:gd name="connsiteX2" fmla="*/ 3543 w 10710"/>
              <a:gd name="connsiteY2" fmla="*/ 7909 h 10000"/>
              <a:gd name="connsiteX3" fmla="*/ 3787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471 w 10710"/>
              <a:gd name="connsiteY7" fmla="*/ 5300 h 10000"/>
              <a:gd name="connsiteX8" fmla="*/ 5271 w 10710"/>
              <a:gd name="connsiteY8" fmla="*/ 5300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3384 w 10710"/>
              <a:gd name="connsiteY1" fmla="*/ 5289 h 10000"/>
              <a:gd name="connsiteX2" fmla="*/ 3660 w 10710"/>
              <a:gd name="connsiteY2" fmla="*/ 7882 h 10000"/>
              <a:gd name="connsiteX3" fmla="*/ 3787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471 w 10710"/>
              <a:gd name="connsiteY7" fmla="*/ 5300 h 10000"/>
              <a:gd name="connsiteX8" fmla="*/ 5271 w 10710"/>
              <a:gd name="connsiteY8" fmla="*/ 5300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3508 w 10710"/>
              <a:gd name="connsiteY1" fmla="*/ 5289 h 10000"/>
              <a:gd name="connsiteX2" fmla="*/ 3660 w 10710"/>
              <a:gd name="connsiteY2" fmla="*/ 7882 h 10000"/>
              <a:gd name="connsiteX3" fmla="*/ 3787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471 w 10710"/>
              <a:gd name="connsiteY7" fmla="*/ 5300 h 10000"/>
              <a:gd name="connsiteX8" fmla="*/ 5271 w 10710"/>
              <a:gd name="connsiteY8" fmla="*/ 5300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3508 w 10710"/>
              <a:gd name="connsiteY1" fmla="*/ 5289 h 10000"/>
              <a:gd name="connsiteX2" fmla="*/ 3660 w 10710"/>
              <a:gd name="connsiteY2" fmla="*/ 7882 h 10000"/>
              <a:gd name="connsiteX3" fmla="*/ 3787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302 w 10710"/>
              <a:gd name="connsiteY7" fmla="*/ 5318 h 10000"/>
              <a:gd name="connsiteX8" fmla="*/ 5271 w 10710"/>
              <a:gd name="connsiteY8" fmla="*/ 5300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3508 w 10710"/>
              <a:gd name="connsiteY1" fmla="*/ 5289 h 10000"/>
              <a:gd name="connsiteX2" fmla="*/ 3660 w 10710"/>
              <a:gd name="connsiteY2" fmla="*/ 7882 h 10000"/>
              <a:gd name="connsiteX3" fmla="*/ 3787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302 w 10710"/>
              <a:gd name="connsiteY7" fmla="*/ 5318 h 10000"/>
              <a:gd name="connsiteX8" fmla="*/ 5271 w 10710"/>
              <a:gd name="connsiteY8" fmla="*/ 5300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10710"/>
              <a:gd name="connsiteY0" fmla="*/ 5334 h 10000"/>
              <a:gd name="connsiteX1" fmla="*/ 3508 w 10710"/>
              <a:gd name="connsiteY1" fmla="*/ 5289 h 10000"/>
              <a:gd name="connsiteX2" fmla="*/ 3660 w 10710"/>
              <a:gd name="connsiteY2" fmla="*/ 7882 h 10000"/>
              <a:gd name="connsiteX3" fmla="*/ 3787 w 10710"/>
              <a:gd name="connsiteY3" fmla="*/ 5273 h 10000"/>
              <a:gd name="connsiteX4" fmla="*/ 3885 w 10710"/>
              <a:gd name="connsiteY4" fmla="*/ 5286 h 10000"/>
              <a:gd name="connsiteX5" fmla="*/ 3967 w 10710"/>
              <a:gd name="connsiteY5" fmla="*/ 4086 h 10000"/>
              <a:gd name="connsiteX6" fmla="*/ 4145 w 10710"/>
              <a:gd name="connsiteY6" fmla="*/ 10000 h 10000"/>
              <a:gd name="connsiteX7" fmla="*/ 4302 w 10710"/>
              <a:gd name="connsiteY7" fmla="*/ 5318 h 10000"/>
              <a:gd name="connsiteX8" fmla="*/ 5271 w 10710"/>
              <a:gd name="connsiteY8" fmla="*/ 5300 h 10000"/>
              <a:gd name="connsiteX9" fmla="*/ 5397 w 10710"/>
              <a:gd name="connsiteY9" fmla="*/ 8219 h 10000"/>
              <a:gd name="connsiteX10" fmla="*/ 5576 w 10710"/>
              <a:gd name="connsiteY10" fmla="*/ 0 h 10000"/>
              <a:gd name="connsiteX11" fmla="*/ 5715 w 10710"/>
              <a:gd name="connsiteY11" fmla="*/ 5273 h 10000"/>
              <a:gd name="connsiteX12" fmla="*/ 5761 w 10710"/>
              <a:gd name="connsiteY12" fmla="*/ 4167 h 10000"/>
              <a:gd name="connsiteX13" fmla="*/ 5800 w 10710"/>
              <a:gd name="connsiteY13" fmla="*/ 5273 h 10000"/>
              <a:gd name="connsiteX14" fmla="*/ 5856 w 10710"/>
              <a:gd name="connsiteY14" fmla="*/ 5273 h 10000"/>
              <a:gd name="connsiteX15" fmla="*/ 5951 w 10710"/>
              <a:gd name="connsiteY15" fmla="*/ 2690 h 10000"/>
              <a:gd name="connsiteX16" fmla="*/ 6041 w 10710"/>
              <a:gd name="connsiteY16" fmla="*/ 5273 h 10000"/>
              <a:gd name="connsiteX17" fmla="*/ 10710 w 10710"/>
              <a:gd name="connsiteY17" fmla="*/ 5273 h 10000"/>
              <a:gd name="connsiteX0" fmla="*/ 0 w 9025"/>
              <a:gd name="connsiteY0" fmla="*/ 5334 h 10000"/>
              <a:gd name="connsiteX1" fmla="*/ 1823 w 9025"/>
              <a:gd name="connsiteY1" fmla="*/ 5289 h 10000"/>
              <a:gd name="connsiteX2" fmla="*/ 1975 w 9025"/>
              <a:gd name="connsiteY2" fmla="*/ 7882 h 10000"/>
              <a:gd name="connsiteX3" fmla="*/ 2102 w 9025"/>
              <a:gd name="connsiteY3" fmla="*/ 5273 h 10000"/>
              <a:gd name="connsiteX4" fmla="*/ 2200 w 9025"/>
              <a:gd name="connsiteY4" fmla="*/ 5286 h 10000"/>
              <a:gd name="connsiteX5" fmla="*/ 2282 w 9025"/>
              <a:gd name="connsiteY5" fmla="*/ 4086 h 10000"/>
              <a:gd name="connsiteX6" fmla="*/ 2460 w 9025"/>
              <a:gd name="connsiteY6" fmla="*/ 10000 h 10000"/>
              <a:gd name="connsiteX7" fmla="*/ 2617 w 9025"/>
              <a:gd name="connsiteY7" fmla="*/ 5318 h 10000"/>
              <a:gd name="connsiteX8" fmla="*/ 3586 w 9025"/>
              <a:gd name="connsiteY8" fmla="*/ 5300 h 10000"/>
              <a:gd name="connsiteX9" fmla="*/ 3712 w 9025"/>
              <a:gd name="connsiteY9" fmla="*/ 8219 h 10000"/>
              <a:gd name="connsiteX10" fmla="*/ 3891 w 9025"/>
              <a:gd name="connsiteY10" fmla="*/ 0 h 10000"/>
              <a:gd name="connsiteX11" fmla="*/ 4030 w 9025"/>
              <a:gd name="connsiteY11" fmla="*/ 5273 h 10000"/>
              <a:gd name="connsiteX12" fmla="*/ 4076 w 9025"/>
              <a:gd name="connsiteY12" fmla="*/ 4167 h 10000"/>
              <a:gd name="connsiteX13" fmla="*/ 4115 w 9025"/>
              <a:gd name="connsiteY13" fmla="*/ 5273 h 10000"/>
              <a:gd name="connsiteX14" fmla="*/ 4171 w 9025"/>
              <a:gd name="connsiteY14" fmla="*/ 5273 h 10000"/>
              <a:gd name="connsiteX15" fmla="*/ 4266 w 9025"/>
              <a:gd name="connsiteY15" fmla="*/ 2690 h 10000"/>
              <a:gd name="connsiteX16" fmla="*/ 4356 w 9025"/>
              <a:gd name="connsiteY16" fmla="*/ 5273 h 10000"/>
              <a:gd name="connsiteX17" fmla="*/ 9025 w 9025"/>
              <a:gd name="connsiteY17" fmla="*/ 5273 h 10000"/>
              <a:gd name="connsiteX0" fmla="*/ 0 w 9909"/>
              <a:gd name="connsiteY0" fmla="*/ 5312 h 10000"/>
              <a:gd name="connsiteX1" fmla="*/ 1929 w 9909"/>
              <a:gd name="connsiteY1" fmla="*/ 5289 h 10000"/>
              <a:gd name="connsiteX2" fmla="*/ 2097 w 9909"/>
              <a:gd name="connsiteY2" fmla="*/ 7882 h 10000"/>
              <a:gd name="connsiteX3" fmla="*/ 2238 w 9909"/>
              <a:gd name="connsiteY3" fmla="*/ 5273 h 10000"/>
              <a:gd name="connsiteX4" fmla="*/ 2347 w 9909"/>
              <a:gd name="connsiteY4" fmla="*/ 5286 h 10000"/>
              <a:gd name="connsiteX5" fmla="*/ 2438 w 9909"/>
              <a:gd name="connsiteY5" fmla="*/ 4086 h 10000"/>
              <a:gd name="connsiteX6" fmla="*/ 2635 w 9909"/>
              <a:gd name="connsiteY6" fmla="*/ 10000 h 10000"/>
              <a:gd name="connsiteX7" fmla="*/ 2809 w 9909"/>
              <a:gd name="connsiteY7" fmla="*/ 5318 h 10000"/>
              <a:gd name="connsiteX8" fmla="*/ 3882 w 9909"/>
              <a:gd name="connsiteY8" fmla="*/ 5300 h 10000"/>
              <a:gd name="connsiteX9" fmla="*/ 4022 w 9909"/>
              <a:gd name="connsiteY9" fmla="*/ 8219 h 10000"/>
              <a:gd name="connsiteX10" fmla="*/ 4220 w 9909"/>
              <a:gd name="connsiteY10" fmla="*/ 0 h 10000"/>
              <a:gd name="connsiteX11" fmla="*/ 4374 w 9909"/>
              <a:gd name="connsiteY11" fmla="*/ 5273 h 10000"/>
              <a:gd name="connsiteX12" fmla="*/ 4425 w 9909"/>
              <a:gd name="connsiteY12" fmla="*/ 4167 h 10000"/>
              <a:gd name="connsiteX13" fmla="*/ 4469 w 9909"/>
              <a:gd name="connsiteY13" fmla="*/ 5273 h 10000"/>
              <a:gd name="connsiteX14" fmla="*/ 4531 w 9909"/>
              <a:gd name="connsiteY14" fmla="*/ 5273 h 10000"/>
              <a:gd name="connsiteX15" fmla="*/ 4636 w 9909"/>
              <a:gd name="connsiteY15" fmla="*/ 2690 h 10000"/>
              <a:gd name="connsiteX16" fmla="*/ 4736 w 9909"/>
              <a:gd name="connsiteY16" fmla="*/ 5273 h 10000"/>
              <a:gd name="connsiteX17" fmla="*/ 9909 w 9909"/>
              <a:gd name="connsiteY17" fmla="*/ 527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9" h="10000">
                <a:moveTo>
                  <a:pt x="0" y="5312"/>
                </a:moveTo>
                <a:lnTo>
                  <a:pt x="1929" y="5289"/>
                </a:lnTo>
                <a:cubicBezTo>
                  <a:pt x="1999" y="6329"/>
                  <a:pt x="2033" y="6842"/>
                  <a:pt x="2097" y="7882"/>
                </a:cubicBezTo>
                <a:cubicBezTo>
                  <a:pt x="2169" y="6663"/>
                  <a:pt x="2185" y="6366"/>
                  <a:pt x="2238" y="5273"/>
                </a:cubicBezTo>
                <a:cubicBezTo>
                  <a:pt x="2275" y="5277"/>
                  <a:pt x="2310" y="5282"/>
                  <a:pt x="2347" y="5286"/>
                </a:cubicBezTo>
                <a:cubicBezTo>
                  <a:pt x="2366" y="4967"/>
                  <a:pt x="2420" y="4405"/>
                  <a:pt x="2438" y="4086"/>
                </a:cubicBezTo>
                <a:cubicBezTo>
                  <a:pt x="2504" y="6009"/>
                  <a:pt x="2568" y="8078"/>
                  <a:pt x="2635" y="10000"/>
                </a:cubicBezTo>
                <a:cubicBezTo>
                  <a:pt x="2702" y="8335"/>
                  <a:pt x="2770" y="7036"/>
                  <a:pt x="2809" y="5318"/>
                </a:cubicBezTo>
                <a:lnTo>
                  <a:pt x="3882" y="5300"/>
                </a:lnTo>
                <a:cubicBezTo>
                  <a:pt x="3923" y="6322"/>
                  <a:pt x="3975" y="7170"/>
                  <a:pt x="4022" y="8219"/>
                </a:cubicBezTo>
                <a:cubicBezTo>
                  <a:pt x="4089" y="5480"/>
                  <a:pt x="4155" y="2739"/>
                  <a:pt x="4220" y="0"/>
                </a:cubicBezTo>
                <a:cubicBezTo>
                  <a:pt x="4271" y="1758"/>
                  <a:pt x="4323" y="3515"/>
                  <a:pt x="4374" y="5273"/>
                </a:cubicBezTo>
                <a:cubicBezTo>
                  <a:pt x="4391" y="4905"/>
                  <a:pt x="4409" y="4536"/>
                  <a:pt x="4425" y="4167"/>
                </a:cubicBezTo>
                <a:cubicBezTo>
                  <a:pt x="4440" y="4536"/>
                  <a:pt x="4454" y="4905"/>
                  <a:pt x="4469" y="5273"/>
                </a:cubicBezTo>
                <a:lnTo>
                  <a:pt x="4531" y="5273"/>
                </a:lnTo>
                <a:cubicBezTo>
                  <a:pt x="4566" y="4411"/>
                  <a:pt x="4600" y="3551"/>
                  <a:pt x="4636" y="2690"/>
                </a:cubicBezTo>
                <a:cubicBezTo>
                  <a:pt x="4669" y="3551"/>
                  <a:pt x="4702" y="4411"/>
                  <a:pt x="4736" y="5273"/>
                </a:cubicBezTo>
                <a:lnTo>
                  <a:pt x="9909" y="5273"/>
                </a:lnTo>
              </a:path>
            </a:pathLst>
          </a:custGeom>
          <a:noFill/>
          <a:ln w="15875" cap="flat" cmpd="sng">
            <a:gradFill flip="none" rotWithShape="1">
              <a:gsLst>
                <a:gs pos="0">
                  <a:schemeClr val="bg1">
                    <a:alpha val="0"/>
                  </a:schemeClr>
                </a:gs>
                <a:gs pos="98000">
                  <a:schemeClr val="bg1">
                    <a:alpha val="0"/>
                  </a:schemeClr>
                </a:gs>
                <a:gs pos="49000">
                  <a:schemeClr val="bg2"/>
                </a:gs>
                <a:gs pos="25000">
                  <a:schemeClr val="bg2"/>
                </a:gs>
                <a:gs pos="75000">
                  <a:schemeClr val="bg2"/>
                </a:gs>
              </a:gsLst>
              <a:lin ang="0" scaled="0"/>
              <a:tileRect/>
            </a:gradFill>
            <a:prstDash val="solid"/>
            <a:miter lim="800000"/>
            <a:headEnd/>
            <a:tailEnd/>
          </a:ln>
          <a:effectLst/>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9">
            <a:extLst>
              <a:ext uri="{FF2B5EF4-FFF2-40B4-BE49-F238E27FC236}">
                <a16:creationId xmlns:a16="http://schemas.microsoft.com/office/drawing/2014/main" id="{8FE6500D-8162-A129-18C5-0A43D01836D1}"/>
              </a:ext>
            </a:extLst>
          </p:cNvPr>
          <p:cNvSpPr/>
          <p:nvPr/>
        </p:nvSpPr>
        <p:spPr>
          <a:xfrm>
            <a:off x="657856" y="2096230"/>
            <a:ext cx="2278409" cy="2278407"/>
          </a:xfrm>
          <a:prstGeom prst="ellipse">
            <a:avLst/>
          </a:prstGeom>
          <a:gradFill flip="none" rotWithShape="1">
            <a:gsLst>
              <a:gs pos="27000">
                <a:schemeClr val="accent6">
                  <a:alpha val="0"/>
                </a:schemeClr>
              </a:gs>
              <a:gs pos="88000">
                <a:schemeClr val="accent6">
                  <a:alpha val="4400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3D8745F8-4B7D-4CEB-91DE-4B9AC388643E}"/>
              </a:ext>
            </a:extLst>
          </p:cNvPr>
          <p:cNvPicPr>
            <a:picLocks noChangeAspect="1"/>
          </p:cNvPicPr>
          <p:nvPr/>
        </p:nvPicPr>
        <p:blipFill>
          <a:blip r:embed="rId7"/>
          <a:stretch>
            <a:fillRect/>
          </a:stretch>
        </p:blipFill>
        <p:spPr>
          <a:xfrm>
            <a:off x="3546672" y="0"/>
            <a:ext cx="5098656" cy="6858000"/>
          </a:xfrm>
          <a:prstGeom prst="rect">
            <a:avLst/>
          </a:prstGeom>
        </p:spPr>
      </p:pic>
      <p:sp>
        <p:nvSpPr>
          <p:cNvPr id="2" name="TextBox 1">
            <a:extLst>
              <a:ext uri="{FF2B5EF4-FFF2-40B4-BE49-F238E27FC236}">
                <a16:creationId xmlns:a16="http://schemas.microsoft.com/office/drawing/2014/main" id="{51D3563E-32BC-4542-2744-E316F8C10D1B}"/>
              </a:ext>
            </a:extLst>
          </p:cNvPr>
          <p:cNvSpPr txBox="1"/>
          <p:nvPr/>
        </p:nvSpPr>
        <p:spPr>
          <a:xfrm>
            <a:off x="1325751" y="2435215"/>
            <a:ext cx="7833360" cy="923330"/>
          </a:xfrm>
          <a:prstGeom prst="rect">
            <a:avLst/>
          </a:prstGeom>
          <a:noFill/>
        </p:spPr>
        <p:txBody>
          <a:bodyPr wrap="square" rtlCol="0">
            <a:spAutoFit/>
          </a:bodyPr>
          <a:lstStyle/>
          <a:p>
            <a:r>
              <a:rPr lang="en-US" sz="5400" b="1" spc="300" dirty="0">
                <a:solidFill>
                  <a:schemeClr val="bg1">
                    <a:lumMod val="95000"/>
                    <a:lumOff val="5000"/>
                  </a:schemeClr>
                </a:solidFill>
                <a:latin typeface="Jost SemiBold" pitchFamily="2" charset="77"/>
                <a:ea typeface="Jost SemiBold" pitchFamily="2" charset="77"/>
              </a:rPr>
              <a:t>Thank You!</a:t>
            </a:r>
          </a:p>
        </p:txBody>
      </p:sp>
      <p:sp>
        <p:nvSpPr>
          <p:cNvPr id="6" name="TextBox 5">
            <a:extLst>
              <a:ext uri="{FF2B5EF4-FFF2-40B4-BE49-F238E27FC236}">
                <a16:creationId xmlns:a16="http://schemas.microsoft.com/office/drawing/2014/main" id="{3B1AFF5F-D360-4E0B-CBC0-34E976C11B76}"/>
              </a:ext>
            </a:extLst>
          </p:cNvPr>
          <p:cNvSpPr txBox="1"/>
          <p:nvPr/>
        </p:nvSpPr>
        <p:spPr>
          <a:xfrm>
            <a:off x="127598" y="3418951"/>
            <a:ext cx="5114833" cy="523220"/>
          </a:xfrm>
          <a:prstGeom prst="rect">
            <a:avLst/>
          </a:prstGeom>
          <a:noFill/>
        </p:spPr>
        <p:txBody>
          <a:bodyPr wrap="square" rtlCol="0">
            <a:spAutoFit/>
          </a:bodyPr>
          <a:lstStyle/>
          <a:p>
            <a:r>
              <a:rPr lang="en-US" sz="2800" b="1" dirty="0">
                <a:solidFill>
                  <a:schemeClr val="accent6">
                    <a:lumMod val="60000"/>
                    <a:lumOff val="40000"/>
                  </a:schemeClr>
                </a:solidFill>
                <a:effectLst>
                  <a:outerShdw blurRad="135034" dist="52342" dir="5400000" algn="ctr" rotWithShape="0">
                    <a:srgbClr val="000000">
                      <a:alpha val="31807"/>
                    </a:srgbClr>
                  </a:outerShdw>
                </a:effectLst>
                <a:latin typeface="Allura" pitchFamily="2" charset="77"/>
                <a:ea typeface="EB Garamond" pitchFamily="2" charset="0"/>
                <a:cs typeface="EB Garamond" pitchFamily="2" charset="0"/>
              </a:rPr>
              <a:t>Baymax : Your Healthcare Companion</a:t>
            </a:r>
          </a:p>
        </p:txBody>
      </p:sp>
      <p:sp>
        <p:nvSpPr>
          <p:cNvPr id="5" name="Oval 4">
            <a:extLst>
              <a:ext uri="{FF2B5EF4-FFF2-40B4-BE49-F238E27FC236}">
                <a16:creationId xmlns:a16="http://schemas.microsoft.com/office/drawing/2014/main" id="{A9DE42D4-E378-DE80-C1F2-9997C58C0534}"/>
              </a:ext>
            </a:extLst>
          </p:cNvPr>
          <p:cNvSpPr/>
          <p:nvPr/>
        </p:nvSpPr>
        <p:spPr>
          <a:xfrm rot="14400000">
            <a:off x="8609942" y="2391078"/>
            <a:ext cx="6296212" cy="6296207"/>
          </a:xfrm>
          <a:prstGeom prst="ellipse">
            <a:avLst/>
          </a:prstGeom>
          <a:gradFill flip="none" rotWithShape="1">
            <a:gsLst>
              <a:gs pos="31000">
                <a:schemeClr val="accent6">
                  <a:alpha val="0"/>
                </a:schemeClr>
              </a:gs>
              <a:gs pos="88000">
                <a:schemeClr val="accent6">
                  <a:alpha val="6000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694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10000">
        <p159:morph option="byObject"/>
      </p:transition>
    </mc:Choice>
    <mc:Fallback>
      <p:transition spd="slow" advTm="10000">
        <p:fade/>
      </p:transition>
    </mc:Fallback>
  </mc:AlternateContent>
</p:sld>
</file>

<file path=ppt/theme/theme1.xml><?xml version="1.0" encoding="utf-8"?>
<a:theme xmlns:a="http://schemas.openxmlformats.org/drawingml/2006/main" name="Office Theme">
  <a:themeElements>
    <a:clrScheme name="Medically Dark">
      <a:dk1>
        <a:srgbClr val="FEFFFF"/>
      </a:dk1>
      <a:lt1>
        <a:srgbClr val="000000"/>
      </a:lt1>
      <a:dk2>
        <a:srgbClr val="0C0C0C"/>
      </a:dk2>
      <a:lt2>
        <a:srgbClr val="FFFFFF"/>
      </a:lt2>
      <a:accent1>
        <a:srgbClr val="33B589"/>
      </a:accent1>
      <a:accent2>
        <a:srgbClr val="2FB1BC"/>
      </a:accent2>
      <a:accent3>
        <a:srgbClr val="5DA5ED"/>
      </a:accent3>
      <a:accent4>
        <a:srgbClr val="4E5BEB"/>
      </a:accent4>
      <a:accent5>
        <a:srgbClr val="986EEE"/>
      </a:accent5>
      <a:accent6>
        <a:srgbClr val="EDA900"/>
      </a:accent6>
      <a:hlink>
        <a:srgbClr val="AE6981"/>
      </a:hlink>
      <a:folHlink>
        <a:srgbClr val="7F7F7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TotalTime>
  <Words>1686</Words>
  <Application>Microsoft Office PowerPoint</Application>
  <PresentationFormat>Widescreen</PresentationFormat>
  <Paragraphs>113</Paragraphs>
  <Slides>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Allura</vt:lpstr>
      <vt:lpstr>Aptos</vt:lpstr>
      <vt:lpstr>Aptos Display</vt:lpstr>
      <vt:lpstr>Arial</vt:lpstr>
      <vt:lpstr>Calibri</vt:lpstr>
      <vt:lpstr>Jost Light</vt:lpstr>
      <vt:lpstr>Jost Medium</vt:lpstr>
      <vt:lpstr>Jost SemiBold</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bachrivector@gmail.com</dc:creator>
  <cp:lastModifiedBy>Abenezer Sisay</cp:lastModifiedBy>
  <cp:revision>126</cp:revision>
  <dcterms:created xsi:type="dcterms:W3CDTF">2024-02-08T07:50:30Z</dcterms:created>
  <dcterms:modified xsi:type="dcterms:W3CDTF">2024-05-01T23:32:34Z</dcterms:modified>
</cp:coreProperties>
</file>